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53"/>
  </p:notesMasterIdLst>
  <p:sldIdLst>
    <p:sldId id="333" r:id="rId2"/>
    <p:sldId id="294" r:id="rId3"/>
    <p:sldId id="258" r:id="rId4"/>
    <p:sldId id="299" r:id="rId5"/>
    <p:sldId id="295" r:id="rId6"/>
    <p:sldId id="296" r:id="rId7"/>
    <p:sldId id="297" r:id="rId8"/>
    <p:sldId id="298" r:id="rId9"/>
    <p:sldId id="300" r:id="rId10"/>
    <p:sldId id="301" r:id="rId11"/>
    <p:sldId id="288"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42" r:id="rId28"/>
    <p:sldId id="317" r:id="rId29"/>
    <p:sldId id="318" r:id="rId30"/>
    <p:sldId id="319" r:id="rId31"/>
    <p:sldId id="320" r:id="rId32"/>
    <p:sldId id="322" r:id="rId33"/>
    <p:sldId id="280" r:id="rId34"/>
    <p:sldId id="334" r:id="rId35"/>
    <p:sldId id="335" r:id="rId36"/>
    <p:sldId id="336" r:id="rId37"/>
    <p:sldId id="337" r:id="rId38"/>
    <p:sldId id="338" r:id="rId39"/>
    <p:sldId id="339" r:id="rId40"/>
    <p:sldId id="340" r:id="rId41"/>
    <p:sldId id="341" r:id="rId42"/>
    <p:sldId id="323" r:id="rId43"/>
    <p:sldId id="324" r:id="rId44"/>
    <p:sldId id="325" r:id="rId45"/>
    <p:sldId id="326" r:id="rId46"/>
    <p:sldId id="327" r:id="rId47"/>
    <p:sldId id="328" r:id="rId48"/>
    <p:sldId id="329" r:id="rId49"/>
    <p:sldId id="330" r:id="rId50"/>
    <p:sldId id="331" r:id="rId51"/>
    <p:sldId id="332"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73" autoAdjust="0"/>
  </p:normalViewPr>
  <p:slideViewPr>
    <p:cSldViewPr>
      <p:cViewPr varScale="1">
        <p:scale>
          <a:sx n="69" d="100"/>
          <a:sy n="69" d="100"/>
        </p:scale>
        <p:origin x="141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4" Type="http://schemas.openxmlformats.org/officeDocument/2006/relationships/image" Target="../media/image5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4" Type="http://schemas.openxmlformats.org/officeDocument/2006/relationships/image" Target="../media/image56.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6.wmf"/><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4"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2D6074-BB50-4D1A-BBF0-3641BA7B45A5}" type="datetimeFigureOut">
              <a:rPr lang="en-US" smtClean="0"/>
              <a:t>3/25/2023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5C6791-FC09-4E38-8134-E9CC0F4DB050}" type="slidenum">
              <a:rPr lang="en-US" smtClean="0"/>
              <a:t>‹#›</a:t>
            </a:fld>
            <a:endParaRPr lang="en-US"/>
          </a:p>
        </p:txBody>
      </p:sp>
    </p:spTree>
    <p:extLst>
      <p:ext uri="{BB962C8B-B14F-4D97-AF65-F5344CB8AC3E}">
        <p14:creationId xmlns:p14="http://schemas.microsoft.com/office/powerpoint/2010/main" val="1400830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33A6C018-DD6B-47FF-BDCF-808F2A16A1BD}" type="datetimeFigureOut">
              <a:rPr lang="en-US" smtClean="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C9FFC5-A06A-49B4-8032-AE22FBCD2101}" type="slidenum">
              <a:rPr lang="en-US" smtClean="0"/>
              <a:t>‹#›</a:t>
            </a:fld>
            <a:endParaRPr lang="en-US"/>
          </a:p>
        </p:txBody>
      </p:sp>
    </p:spTree>
    <p:extLst>
      <p:ext uri="{BB962C8B-B14F-4D97-AF65-F5344CB8AC3E}">
        <p14:creationId xmlns:p14="http://schemas.microsoft.com/office/powerpoint/2010/main" val="135076403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A6C018-DD6B-47FF-BDCF-808F2A16A1BD}" type="datetimeFigureOut">
              <a:rPr lang="en-US" smtClean="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C9FFC5-A06A-49B4-8032-AE22FBCD2101}" type="slidenum">
              <a:rPr lang="en-US" smtClean="0"/>
              <a:t>‹#›</a:t>
            </a:fld>
            <a:endParaRPr lang="en-US"/>
          </a:p>
        </p:txBody>
      </p:sp>
    </p:spTree>
    <p:extLst>
      <p:ext uri="{BB962C8B-B14F-4D97-AF65-F5344CB8AC3E}">
        <p14:creationId xmlns:p14="http://schemas.microsoft.com/office/powerpoint/2010/main" val="4058492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A6C018-DD6B-47FF-BDCF-808F2A16A1BD}" type="datetimeFigureOut">
              <a:rPr lang="en-US" smtClean="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C9FFC5-A06A-49B4-8032-AE22FBCD2101}" type="slidenum">
              <a:rPr lang="en-US" smtClean="0"/>
              <a:t>‹#›</a:t>
            </a:fld>
            <a:endParaRPr lang="en-US"/>
          </a:p>
        </p:txBody>
      </p:sp>
    </p:spTree>
    <p:extLst>
      <p:ext uri="{BB962C8B-B14F-4D97-AF65-F5344CB8AC3E}">
        <p14:creationId xmlns:p14="http://schemas.microsoft.com/office/powerpoint/2010/main" val="390486397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A6C018-DD6B-47FF-BDCF-808F2A16A1BD}" type="datetimeFigureOut">
              <a:rPr lang="en-US" smtClean="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C9FFC5-A06A-49B4-8032-AE22FBCD2101}" type="slidenum">
              <a:rPr lang="en-US" smtClean="0"/>
              <a:t>‹#›</a:t>
            </a:fld>
            <a:endParaRPr lang="en-US"/>
          </a:p>
        </p:txBody>
      </p:sp>
    </p:spTree>
    <p:extLst>
      <p:ext uri="{BB962C8B-B14F-4D97-AF65-F5344CB8AC3E}">
        <p14:creationId xmlns:p14="http://schemas.microsoft.com/office/powerpoint/2010/main" val="425601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A6C018-DD6B-47FF-BDCF-808F2A16A1BD}" type="datetimeFigureOut">
              <a:rPr lang="en-US" smtClean="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C9FFC5-A06A-49B4-8032-AE22FBCD2101}" type="slidenum">
              <a:rPr lang="en-US" smtClean="0"/>
              <a:t>‹#›</a:t>
            </a:fld>
            <a:endParaRPr lang="en-US"/>
          </a:p>
        </p:txBody>
      </p:sp>
    </p:spTree>
    <p:extLst>
      <p:ext uri="{BB962C8B-B14F-4D97-AF65-F5344CB8AC3E}">
        <p14:creationId xmlns:p14="http://schemas.microsoft.com/office/powerpoint/2010/main" val="786004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A6C018-DD6B-47FF-BDCF-808F2A16A1BD}" type="datetimeFigureOut">
              <a:rPr lang="en-US" smtClean="0"/>
              <a:t>3/25/2023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C9FFC5-A06A-49B4-8032-AE22FBCD2101}" type="slidenum">
              <a:rPr lang="en-US" smtClean="0"/>
              <a:t>‹#›</a:t>
            </a:fld>
            <a:endParaRPr lang="en-US"/>
          </a:p>
        </p:txBody>
      </p:sp>
    </p:spTree>
    <p:extLst>
      <p:ext uri="{BB962C8B-B14F-4D97-AF65-F5344CB8AC3E}">
        <p14:creationId xmlns:p14="http://schemas.microsoft.com/office/powerpoint/2010/main" val="1914139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A6C018-DD6B-47FF-BDCF-808F2A16A1BD}" type="datetimeFigureOut">
              <a:rPr lang="en-US" smtClean="0"/>
              <a:t>3/25/2023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C9FFC5-A06A-49B4-8032-AE22FBCD2101}" type="slidenum">
              <a:rPr lang="en-US" smtClean="0"/>
              <a:t>‹#›</a:t>
            </a:fld>
            <a:endParaRPr lang="en-US"/>
          </a:p>
        </p:txBody>
      </p:sp>
    </p:spTree>
    <p:extLst>
      <p:ext uri="{BB962C8B-B14F-4D97-AF65-F5344CB8AC3E}">
        <p14:creationId xmlns:p14="http://schemas.microsoft.com/office/powerpoint/2010/main" val="1628171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A6C018-DD6B-47FF-BDCF-808F2A16A1BD}" type="datetimeFigureOut">
              <a:rPr lang="en-US" smtClean="0"/>
              <a:t>3/25/2023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C9FFC5-A06A-49B4-8032-AE22FBCD2101}" type="slidenum">
              <a:rPr lang="en-US" smtClean="0"/>
              <a:t>‹#›</a:t>
            </a:fld>
            <a:endParaRPr lang="en-US"/>
          </a:p>
        </p:txBody>
      </p:sp>
    </p:spTree>
    <p:extLst>
      <p:ext uri="{BB962C8B-B14F-4D97-AF65-F5344CB8AC3E}">
        <p14:creationId xmlns:p14="http://schemas.microsoft.com/office/powerpoint/2010/main" val="3673446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A6C018-DD6B-47FF-BDCF-808F2A16A1BD}" type="datetimeFigureOut">
              <a:rPr lang="en-US" smtClean="0"/>
              <a:t>3/25/2023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C9FFC5-A06A-49B4-8032-AE22FBCD2101}" type="slidenum">
              <a:rPr lang="en-US" smtClean="0"/>
              <a:t>‹#›</a:t>
            </a:fld>
            <a:endParaRPr lang="en-US"/>
          </a:p>
        </p:txBody>
      </p:sp>
    </p:spTree>
    <p:extLst>
      <p:ext uri="{BB962C8B-B14F-4D97-AF65-F5344CB8AC3E}">
        <p14:creationId xmlns:p14="http://schemas.microsoft.com/office/powerpoint/2010/main" val="372823809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3A6C018-DD6B-47FF-BDCF-808F2A16A1BD}" type="datetimeFigureOut">
              <a:rPr lang="en-US" smtClean="0"/>
              <a:t>3/25/2023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C9FFC5-A06A-49B4-8032-AE22FBCD2101}" type="slidenum">
              <a:rPr lang="en-US" smtClean="0"/>
              <a:t>‹#›</a:t>
            </a:fld>
            <a:endParaRPr lang="en-US"/>
          </a:p>
        </p:txBody>
      </p:sp>
    </p:spTree>
    <p:extLst>
      <p:ext uri="{BB962C8B-B14F-4D97-AF65-F5344CB8AC3E}">
        <p14:creationId xmlns:p14="http://schemas.microsoft.com/office/powerpoint/2010/main" val="120538072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3A6C018-DD6B-47FF-BDCF-808F2A16A1BD}" type="datetimeFigureOut">
              <a:rPr lang="en-US" smtClean="0"/>
              <a:t>3/25/2023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C9FFC5-A06A-49B4-8032-AE22FBCD2101}" type="slidenum">
              <a:rPr lang="en-US" smtClean="0"/>
              <a:t>‹#›</a:t>
            </a:fld>
            <a:endParaRPr lang="en-US"/>
          </a:p>
        </p:txBody>
      </p:sp>
    </p:spTree>
    <p:extLst>
      <p:ext uri="{BB962C8B-B14F-4D97-AF65-F5344CB8AC3E}">
        <p14:creationId xmlns:p14="http://schemas.microsoft.com/office/powerpoint/2010/main" val="1930686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3A6C018-DD6B-47FF-BDCF-808F2A16A1BD}" type="datetimeFigureOut">
              <a:rPr lang="en-US" smtClean="0"/>
              <a:t>3/25/2023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0C9FFC5-A06A-49B4-8032-AE22FBCD2101}" type="slidenum">
              <a:rPr lang="en-US" smtClean="0"/>
              <a:t>‹#›</a:t>
            </a:fld>
            <a:endParaRPr lang="en-US"/>
          </a:p>
        </p:txBody>
      </p:sp>
    </p:spTree>
    <p:extLst>
      <p:ext uri="{BB962C8B-B14F-4D97-AF65-F5344CB8AC3E}">
        <p14:creationId xmlns:p14="http://schemas.microsoft.com/office/powerpoint/2010/main" val="423564722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kim%20dong%20ho.mp4" TargetMode="External"/><Relationship Id="rId2" Type="http://schemas.openxmlformats.org/officeDocument/2006/relationships/hyperlink" Target="T&#272;%20quay%20quanh%20mat%20troi.mp4"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kim%20dong%20ho.mp4"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1.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2.wmf"/></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224;i%20s&#7855;t.mp4"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5.wmf"/><Relationship Id="rId11" Type="http://schemas.openxmlformats.org/officeDocument/2006/relationships/image" Target="../media/image18.png"/><Relationship Id="rId5" Type="http://schemas.openxmlformats.org/officeDocument/2006/relationships/oleObject" Target="../embeddings/oleObject4.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6.wmf"/><Relationship Id="rId5" Type="http://schemas.openxmlformats.org/officeDocument/2006/relationships/oleObject" Target="../embeddings/oleObject8.bin"/><Relationship Id="rId4" Type="http://schemas.openxmlformats.org/officeDocument/2006/relationships/image" Target="../media/image19.wmf"/></Relationships>
</file>

<file path=ppt/slides/_rels/slide21.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0.wmf"/><Relationship Id="rId5" Type="http://schemas.openxmlformats.org/officeDocument/2006/relationships/oleObject" Target="../embeddings/oleObject11.bin"/><Relationship Id="rId4" Type="http://schemas.openxmlformats.org/officeDocument/2006/relationships/image" Target="../media/image19.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3.wmf"/><Relationship Id="rId5" Type="http://schemas.openxmlformats.org/officeDocument/2006/relationships/oleObject" Target="../embeddings/oleObject14.bin"/><Relationship Id="rId4" Type="http://schemas.openxmlformats.org/officeDocument/2006/relationships/image" Target="../media/image22.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25.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26.wmf"/></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wm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image" Target="../media/image38.wmf"/><Relationship Id="rId3" Type="http://schemas.openxmlformats.org/officeDocument/2006/relationships/image" Target="../media/image39.jpeg"/><Relationship Id="rId7" Type="http://schemas.openxmlformats.org/officeDocument/2006/relationships/image" Target="../media/image35.wmf"/><Relationship Id="rId12"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8.bin"/><Relationship Id="rId11" Type="http://schemas.openxmlformats.org/officeDocument/2006/relationships/image" Target="../media/image37.wmf"/><Relationship Id="rId5" Type="http://schemas.openxmlformats.org/officeDocument/2006/relationships/image" Target="../media/image41.jpeg"/><Relationship Id="rId10" Type="http://schemas.openxmlformats.org/officeDocument/2006/relationships/oleObject" Target="../embeddings/oleObject20.bin"/><Relationship Id="rId4" Type="http://schemas.openxmlformats.org/officeDocument/2006/relationships/image" Target="../media/image40.jpeg"/><Relationship Id="rId9" Type="http://schemas.openxmlformats.org/officeDocument/2006/relationships/image" Target="../media/image36.w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oleObject" Target="../embeddings/oleObject26.bin"/><Relationship Id="rId3" Type="http://schemas.openxmlformats.org/officeDocument/2006/relationships/image" Target="../media/image45.png"/><Relationship Id="rId7" Type="http://schemas.openxmlformats.org/officeDocument/2006/relationships/image" Target="../media/image42.wmf"/><Relationship Id="rId12"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22.bin"/><Relationship Id="rId11" Type="http://schemas.openxmlformats.org/officeDocument/2006/relationships/image" Target="../media/image44.wmf"/><Relationship Id="rId5" Type="http://schemas.openxmlformats.org/officeDocument/2006/relationships/image" Target="../media/image47.jpeg"/><Relationship Id="rId10" Type="http://schemas.openxmlformats.org/officeDocument/2006/relationships/oleObject" Target="../embeddings/oleObject24.bin"/><Relationship Id="rId4" Type="http://schemas.openxmlformats.org/officeDocument/2006/relationships/image" Target="../media/image46.jpeg"/><Relationship Id="rId9" Type="http://schemas.openxmlformats.org/officeDocument/2006/relationships/image" Target="../media/image43.w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image" Target="../media/image52.png"/><Relationship Id="rId7" Type="http://schemas.openxmlformats.org/officeDocument/2006/relationships/image" Target="../media/image49.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8.bin"/><Relationship Id="rId11" Type="http://schemas.openxmlformats.org/officeDocument/2006/relationships/image" Target="../media/image51.wmf"/><Relationship Id="rId5" Type="http://schemas.openxmlformats.org/officeDocument/2006/relationships/image" Target="../media/image48.w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50.wmf"/></Relationships>
</file>

<file path=ppt/slides/_rels/slide34.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54.wmf"/><Relationship Id="rId5" Type="http://schemas.openxmlformats.org/officeDocument/2006/relationships/oleObject" Target="../embeddings/oleObject32.bin"/><Relationship Id="rId10" Type="http://schemas.openxmlformats.org/officeDocument/2006/relationships/image" Target="../media/image56.wmf"/><Relationship Id="rId4" Type="http://schemas.openxmlformats.org/officeDocument/2006/relationships/image" Target="../media/image53.wmf"/><Relationship Id="rId9" Type="http://schemas.openxmlformats.org/officeDocument/2006/relationships/oleObject" Target="../embeddings/oleObject34.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37.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58.wmf"/><Relationship Id="rId5" Type="http://schemas.openxmlformats.org/officeDocument/2006/relationships/oleObject" Target="../embeddings/oleObject36.bin"/><Relationship Id="rId4" Type="http://schemas.openxmlformats.org/officeDocument/2006/relationships/image" Target="../media/image57.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224;i%20s&#7855;t.mp4"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g"/><Relationship Id="rId1" Type="http://schemas.openxmlformats.org/officeDocument/2006/relationships/slideLayout" Target="../slideLayouts/slideLayout7.xml"/><Relationship Id="rId4" Type="http://schemas.openxmlformats.org/officeDocument/2006/relationships/image" Target="../media/image66.jpg"/></Relationships>
</file>

<file path=ppt/slides/_rels/slide46.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hyperlink" Target="dua%20xe.mp4" TargetMode="External"/><Relationship Id="rId1" Type="http://schemas.openxmlformats.org/officeDocument/2006/relationships/slideLayout" Target="../slideLayouts/slideLayout7.xml"/><Relationship Id="rId4" Type="http://schemas.openxmlformats.org/officeDocument/2006/relationships/image" Target="../media/image69.jpg"/></Relationships>
</file>

<file path=ppt/slides/_rels/slide48.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70.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m&#224;i%20s&#7855;t.mp4"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7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T&#272;%20quay%20quanh%20MT.mp4"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3D1FEB-5E7B-4F2B-B9CD-910947FC196B}"/>
              </a:ext>
            </a:extLst>
          </p:cNvPr>
          <p:cNvSpPr txBox="1"/>
          <p:nvPr/>
        </p:nvSpPr>
        <p:spPr>
          <a:xfrm>
            <a:off x="381000" y="609600"/>
            <a:ext cx="8382000" cy="369332"/>
          </a:xfrm>
          <a:prstGeom prst="rect">
            <a:avLst/>
          </a:prstGeom>
          <a:noFill/>
        </p:spPr>
        <p:txBody>
          <a:bodyPr wrap="square" rtlCol="0">
            <a:spAutoFit/>
          </a:bodyPr>
          <a:lstStyle/>
          <a:p>
            <a:r>
              <a:rPr lang="en-US"/>
              <a:t>LỰC HƯỚNG TÂM</a:t>
            </a:r>
            <a:endParaRPr lang="en-US" dirty="0"/>
          </a:p>
        </p:txBody>
      </p:sp>
      <p:pic>
        <p:nvPicPr>
          <p:cNvPr id="3" name="Picture 2">
            <a:extLst>
              <a:ext uri="{FF2B5EF4-FFF2-40B4-BE49-F238E27FC236}">
                <a16:creationId xmlns:a16="http://schemas.microsoft.com/office/drawing/2014/main" id="{A5EF7B54-FE23-49B9-8B15-487DD19133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2540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a:extLst>
              <a:ext uri="{FF2B5EF4-FFF2-40B4-BE49-F238E27FC236}">
                <a16:creationId xmlns:a16="http://schemas.microsoft.com/office/drawing/2014/main" id="{F81E4DBF-6AB0-43F3-AB12-B9A7C9F91FF5}"/>
              </a:ext>
            </a:extLst>
          </p:cNvPr>
          <p:cNvSpPr txBox="1">
            <a:spLocks noChangeArrowheads="1"/>
          </p:cNvSpPr>
          <p:nvPr/>
        </p:nvSpPr>
        <p:spPr bwMode="auto">
          <a:xfrm>
            <a:off x="0" y="378767"/>
            <a:ext cx="9101364"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4700" b="1" dirty="0" err="1">
                <a:solidFill>
                  <a:schemeClr val="bg1">
                    <a:lumMod val="95000"/>
                  </a:schemeClr>
                </a:solidFill>
                <a:latin typeface="Times New Roman" panose="02020603050405020304" pitchFamily="18" charset="0"/>
                <a:cs typeface="Times New Roman" panose="02020603050405020304" pitchFamily="18" charset="0"/>
              </a:rPr>
              <a:t>Bài</a:t>
            </a:r>
            <a:r>
              <a:rPr lang="en-US" sz="4700" b="1" dirty="0">
                <a:solidFill>
                  <a:schemeClr val="bg1">
                    <a:lumMod val="95000"/>
                  </a:schemeClr>
                </a:solidFill>
                <a:latin typeface="Times New Roman" panose="02020603050405020304" pitchFamily="18" charset="0"/>
                <a:cs typeface="Times New Roman" panose="02020603050405020304" pitchFamily="18" charset="0"/>
              </a:rPr>
              <a:t> </a:t>
            </a:r>
            <a:r>
              <a:rPr lang="en-US" sz="4700" b="1" dirty="0" smtClean="0">
                <a:solidFill>
                  <a:schemeClr val="bg1">
                    <a:lumMod val="95000"/>
                  </a:schemeClr>
                </a:solidFill>
                <a:latin typeface="Times New Roman" panose="02020603050405020304" pitchFamily="18" charset="0"/>
                <a:cs typeface="Times New Roman" panose="02020603050405020304" pitchFamily="18" charset="0"/>
              </a:rPr>
              <a:t>20</a:t>
            </a:r>
            <a:r>
              <a:rPr lang="en-US" sz="4700" b="1" dirty="0" smtClean="0">
                <a:solidFill>
                  <a:schemeClr val="bg1">
                    <a:lumMod val="95000"/>
                  </a:schemeClr>
                </a:solidFill>
                <a:latin typeface="Times New Roman" panose="02020603050405020304" pitchFamily="18" charset="0"/>
                <a:cs typeface="Times New Roman" panose="02020603050405020304" pitchFamily="18" charset="0"/>
              </a:rPr>
              <a:t>: ĐỘNG HỌC CỦA CHUYỂN ĐỘNG TRÒN</a:t>
            </a:r>
            <a:endParaRPr lang="en-US" sz="4700" b="1"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3730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722210"/>
            <a:ext cx="6096000" cy="367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400" y="5181600"/>
            <a:ext cx="8763000" cy="1200329"/>
          </a:xfrm>
          <a:prstGeom prst="rect">
            <a:avLst/>
          </a:prstGeom>
        </p:spPr>
        <p:txBody>
          <a:bodyPr wrap="square">
            <a:spAutoFit/>
          </a:bodyPr>
          <a:lstStyle/>
          <a:p>
            <a:pPr algn="ctr"/>
            <a:r>
              <a:rPr lang="nl-NL" sz="3000" dirty="0">
                <a:solidFill>
                  <a:srgbClr val="0070C0"/>
                </a:solidFill>
                <a:latin typeface="Times New Roman" pitchFamily="18" charset="0"/>
                <a:cs typeface="Times New Roman" pitchFamily="18" charset="0"/>
              </a:rPr>
              <a:t>Quỹ đạo củaTrái Đất và các hành tinh  có dạng gì?</a:t>
            </a:r>
            <a:endParaRPr lang="en-US" sz="3000" dirty="0">
              <a:solidFill>
                <a:srgbClr val="0070C0"/>
              </a:solidFill>
              <a:latin typeface="Times New Roman" pitchFamily="18" charset="0"/>
              <a:cs typeface="Times New Roman" pitchFamily="18" charset="0"/>
            </a:endParaRPr>
          </a:p>
          <a:p>
            <a:pPr algn="ctr"/>
            <a:endParaRPr lang="nl-NL" sz="1050" dirty="0">
              <a:solidFill>
                <a:srgbClr val="0070C0"/>
              </a:solidFill>
              <a:latin typeface="Times New Roman" pitchFamily="18" charset="0"/>
              <a:cs typeface="Times New Roman" pitchFamily="18" charset="0"/>
            </a:endParaRPr>
          </a:p>
          <a:p>
            <a:pPr algn="ctr"/>
            <a:r>
              <a:rPr lang="nl-NL" sz="3000" dirty="0">
                <a:solidFill>
                  <a:srgbClr val="0070C0"/>
                </a:solidFill>
                <a:latin typeface="Times New Roman" pitchFamily="18" charset="0"/>
                <a:cs typeface="Times New Roman" pitchFamily="18" charset="0"/>
              </a:rPr>
              <a:t>Lực nào tác dụng lên Trái Đất và các hành tinh ?</a:t>
            </a:r>
            <a:endParaRPr lang="en-US" sz="30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091962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photo-3-baomoi.zadn.vn/w1000_r1/2018/08/04/236/27146546/1_430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07894"/>
            <a:ext cx="7391400" cy="490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28600" y="5486400"/>
            <a:ext cx="8610600" cy="1200329"/>
          </a:xfrm>
          <a:prstGeom prst="rect">
            <a:avLst/>
          </a:prstGeom>
        </p:spPr>
        <p:txBody>
          <a:bodyPr wrap="square">
            <a:spAutoFit/>
          </a:bodyPr>
          <a:lstStyle/>
          <a:p>
            <a:pPr algn="ctr"/>
            <a:r>
              <a:rPr lang="nl-NL" sz="3000" dirty="0">
                <a:solidFill>
                  <a:srgbClr val="0070C0"/>
                </a:solidFill>
                <a:latin typeface="Times New Roman" pitchFamily="18" charset="0"/>
                <a:cs typeface="Times New Roman" pitchFamily="18" charset="0"/>
              </a:rPr>
              <a:t>Quỹ đạo của vệ tinh quanh Trái Đất có dạng gì?</a:t>
            </a:r>
            <a:endParaRPr lang="en-US" sz="3000" dirty="0">
              <a:solidFill>
                <a:srgbClr val="0070C0"/>
              </a:solidFill>
              <a:latin typeface="Times New Roman" pitchFamily="18" charset="0"/>
              <a:cs typeface="Times New Roman" pitchFamily="18" charset="0"/>
            </a:endParaRPr>
          </a:p>
          <a:p>
            <a:pPr algn="ctr"/>
            <a:endParaRPr lang="nl-NL" sz="1050" dirty="0">
              <a:solidFill>
                <a:srgbClr val="0070C0"/>
              </a:solidFill>
              <a:latin typeface="Times New Roman" pitchFamily="18" charset="0"/>
              <a:cs typeface="Times New Roman" pitchFamily="18" charset="0"/>
            </a:endParaRPr>
          </a:p>
          <a:p>
            <a:pPr algn="ctr"/>
            <a:r>
              <a:rPr lang="nl-NL" sz="3000" dirty="0">
                <a:solidFill>
                  <a:srgbClr val="0070C0"/>
                </a:solidFill>
                <a:latin typeface="Times New Roman" pitchFamily="18" charset="0"/>
                <a:cs typeface="Times New Roman" pitchFamily="18" charset="0"/>
              </a:rPr>
              <a:t>Lực nào tác dụng lên vệ tinh?</a:t>
            </a:r>
            <a:endParaRPr lang="en-US" sz="30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4857545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6007" y="2351782"/>
            <a:ext cx="6251986" cy="1077218"/>
          </a:xfrm>
          <a:prstGeom prst="rect">
            <a:avLst/>
          </a:prstGeom>
        </p:spPr>
        <p:txBody>
          <a:bodyPr wrap="square">
            <a:spAutoFit/>
          </a:bodyPr>
          <a:lstStyle/>
          <a:p>
            <a:pPr algn="ctr">
              <a:defRPr/>
            </a:pPr>
            <a:r>
              <a:rPr lang="en-US" sz="3200" b="1" cap="all" dirty="0">
                <a:ln w="9000" cmpd="sng">
                  <a:solidFill>
                    <a:srgbClr val="FF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BÀI HỌC CHỦ ĐỀ: </a:t>
            </a:r>
            <a:br>
              <a:rPr lang="en-US" sz="3200" b="1" cap="all" dirty="0">
                <a:ln w="9000" cmpd="sng">
                  <a:solidFill>
                    <a:srgbClr val="FF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br>
            <a:r>
              <a:rPr lang="en-US" sz="3200" b="1" cap="all" dirty="0">
                <a:ln w="9000" cmpd="sng">
                  <a:solidFill>
                    <a:srgbClr val="FF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CHUYỂN ĐỘNG TRÒN</a:t>
            </a:r>
          </a:p>
        </p:txBody>
      </p:sp>
    </p:spTree>
    <p:extLst>
      <p:ext uri="{BB962C8B-B14F-4D97-AF65-F5344CB8AC3E}">
        <p14:creationId xmlns:p14="http://schemas.microsoft.com/office/powerpoint/2010/main" val="2146075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3B3EA-D02B-4AF8-B9C6-FF1DF621D48D}"/>
              </a:ext>
            </a:extLst>
          </p:cNvPr>
          <p:cNvSpPr txBox="1">
            <a:spLocks/>
          </p:cNvSpPr>
          <p:nvPr/>
        </p:nvSpPr>
        <p:spPr>
          <a:xfrm>
            <a:off x="457200" y="1143000"/>
            <a:ext cx="8229600" cy="1143000"/>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FR" dirty="0">
                <a:latin typeface="Times New Roman" panose="02020603050405020304" pitchFamily="18" charset="0"/>
                <a:cs typeface="Times New Roman" panose="02020603050405020304" pitchFamily="18" charset="0"/>
                <a:hlinkClick r:id="rId2" action="ppaction://hlinkfile"/>
              </a:rPr>
              <a:t>Link </a:t>
            </a:r>
            <a:r>
              <a:rPr lang="fr-FR" dirty="0" err="1">
                <a:latin typeface="Times New Roman" panose="02020603050405020304" pitchFamily="18" charset="0"/>
                <a:cs typeface="Times New Roman" panose="02020603050405020304" pitchFamily="18" charset="0"/>
                <a:hlinkClick r:id="rId2" action="ppaction://hlinkfile"/>
              </a:rPr>
              <a:t>chuyển</a:t>
            </a:r>
            <a:r>
              <a:rPr lang="fr-FR" dirty="0">
                <a:latin typeface="Times New Roman" panose="02020603050405020304" pitchFamily="18" charset="0"/>
                <a:cs typeface="Times New Roman" panose="02020603050405020304" pitchFamily="18" charset="0"/>
                <a:hlinkClick r:id="rId2" action="ppaction://hlinkfile"/>
              </a:rPr>
              <a:t> </a:t>
            </a:r>
            <a:r>
              <a:rPr lang="fr-FR" dirty="0" err="1">
                <a:latin typeface="Times New Roman" panose="02020603050405020304" pitchFamily="18" charset="0"/>
                <a:cs typeface="Times New Roman" panose="02020603050405020304" pitchFamily="18" charset="0"/>
                <a:hlinkClick r:id="rId2" action="ppaction://hlinkfile"/>
              </a:rPr>
              <a:t>động</a:t>
            </a:r>
            <a:r>
              <a:rPr lang="fr-FR" dirty="0">
                <a:latin typeface="Times New Roman" panose="02020603050405020304" pitchFamily="18" charset="0"/>
                <a:cs typeface="Times New Roman" panose="02020603050405020304" pitchFamily="18" charset="0"/>
                <a:hlinkClick r:id="rId2" action="ppaction://hlinkfile"/>
              </a:rPr>
              <a:t> </a:t>
            </a:r>
            <a:r>
              <a:rPr lang="fr-FR" dirty="0" err="1">
                <a:latin typeface="Times New Roman" panose="02020603050405020304" pitchFamily="18" charset="0"/>
                <a:cs typeface="Times New Roman" panose="02020603050405020304" pitchFamily="18" charset="0"/>
                <a:hlinkClick r:id="rId2" action="ppaction://hlinkfile"/>
              </a:rPr>
              <a:t>của</a:t>
            </a:r>
            <a:r>
              <a:rPr lang="fr-FR" dirty="0">
                <a:latin typeface="Times New Roman" panose="02020603050405020304" pitchFamily="18" charset="0"/>
                <a:cs typeface="Times New Roman" panose="02020603050405020304" pitchFamily="18" charset="0"/>
                <a:hlinkClick r:id="rId2" action="ppaction://hlinkfile"/>
              </a:rPr>
              <a:t> </a:t>
            </a:r>
            <a:r>
              <a:rPr lang="fr-FR" dirty="0" err="1">
                <a:latin typeface="Times New Roman" panose="02020603050405020304" pitchFamily="18" charset="0"/>
                <a:cs typeface="Times New Roman" panose="02020603050405020304" pitchFamily="18" charset="0"/>
                <a:hlinkClick r:id="rId2" action="ppaction://hlinkfile"/>
              </a:rPr>
              <a:t>trái</a:t>
            </a:r>
            <a:r>
              <a:rPr lang="fr-FR" dirty="0">
                <a:latin typeface="Times New Roman" panose="02020603050405020304" pitchFamily="18" charset="0"/>
                <a:cs typeface="Times New Roman" panose="02020603050405020304" pitchFamily="18" charset="0"/>
                <a:hlinkClick r:id="rId2" action="ppaction://hlinkfile"/>
              </a:rPr>
              <a:t> </a:t>
            </a:r>
            <a:r>
              <a:rPr lang="fr-FR" dirty="0" err="1">
                <a:latin typeface="Times New Roman" panose="02020603050405020304" pitchFamily="18" charset="0"/>
                <a:cs typeface="Times New Roman" panose="02020603050405020304" pitchFamily="18" charset="0"/>
                <a:hlinkClick r:id="rId2" action="ppaction://hlinkfile"/>
              </a:rPr>
              <a:t>đất</a:t>
            </a:r>
            <a:r>
              <a:rPr lang="fr-FR" dirty="0">
                <a:latin typeface="Times New Roman" panose="02020603050405020304" pitchFamily="18" charset="0"/>
                <a:cs typeface="Times New Roman" panose="02020603050405020304" pitchFamily="18" charset="0"/>
                <a:hlinkClick r:id="rId2" action="ppaction://hlinkfile"/>
              </a:rPr>
              <a:t> </a:t>
            </a:r>
            <a:r>
              <a:rPr lang="fr-FR" dirty="0" err="1">
                <a:latin typeface="Times New Roman" panose="02020603050405020304" pitchFamily="18" charset="0"/>
                <a:cs typeface="Times New Roman" panose="02020603050405020304" pitchFamily="18" charset="0"/>
                <a:hlinkClick r:id="rId2" action="ppaction://hlinkfile"/>
              </a:rPr>
              <a:t>quanh</a:t>
            </a:r>
            <a:r>
              <a:rPr lang="fr-FR" dirty="0">
                <a:latin typeface="Times New Roman" panose="02020603050405020304" pitchFamily="18" charset="0"/>
                <a:cs typeface="Times New Roman" panose="02020603050405020304" pitchFamily="18" charset="0"/>
                <a:hlinkClick r:id="rId2" action="ppaction://hlinkfile"/>
              </a:rPr>
              <a:t> </a:t>
            </a:r>
            <a:r>
              <a:rPr lang="fr-FR" dirty="0" err="1">
                <a:latin typeface="Times New Roman" panose="02020603050405020304" pitchFamily="18" charset="0"/>
                <a:cs typeface="Times New Roman" panose="02020603050405020304" pitchFamily="18" charset="0"/>
                <a:hlinkClick r:id="rId2" action="ppaction://hlinkfile"/>
              </a:rPr>
              <a:t>mặt</a:t>
            </a:r>
            <a:r>
              <a:rPr lang="fr-FR" dirty="0">
                <a:latin typeface="Times New Roman" panose="02020603050405020304" pitchFamily="18" charset="0"/>
                <a:cs typeface="Times New Roman" panose="02020603050405020304" pitchFamily="18" charset="0"/>
                <a:hlinkClick r:id="rId2" action="ppaction://hlinkfile"/>
              </a:rPr>
              <a:t> </a:t>
            </a:r>
            <a:r>
              <a:rPr lang="fr-FR" dirty="0" err="1">
                <a:latin typeface="Times New Roman" panose="02020603050405020304" pitchFamily="18" charset="0"/>
                <a:cs typeface="Times New Roman" panose="02020603050405020304" pitchFamily="18" charset="0"/>
                <a:hlinkClick r:id="rId2" action="ppaction://hlinkfile"/>
              </a:rPr>
              <a:t>trời</a:t>
            </a:r>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EB71FD7-73A4-4EFA-BBB9-739A6DBD8DDF}"/>
              </a:ext>
            </a:extLst>
          </p:cNvPr>
          <p:cNvSpPr txBox="1"/>
          <p:nvPr/>
        </p:nvSpPr>
        <p:spPr>
          <a:xfrm>
            <a:off x="838200" y="1714500"/>
            <a:ext cx="7467600" cy="553998"/>
          </a:xfrm>
          <a:prstGeom prst="rect">
            <a:avLst/>
          </a:prstGeom>
          <a:noFill/>
        </p:spPr>
        <p:txBody>
          <a:bodyPr wrap="square">
            <a:spAutoFit/>
          </a:bodyPr>
          <a:lstStyle/>
          <a:p>
            <a:r>
              <a:rPr lang="fr-FR" sz="3000" dirty="0">
                <a:latin typeface="Times New Roman" panose="02020603050405020304" pitchFamily="18" charset="0"/>
                <a:cs typeface="Times New Roman" panose="02020603050405020304" pitchFamily="18" charset="0"/>
                <a:hlinkClick r:id="rId3" action="ppaction://hlinkfile"/>
              </a:rPr>
              <a:t>Link </a:t>
            </a:r>
            <a:r>
              <a:rPr lang="fr-FR" sz="3000" dirty="0" err="1">
                <a:latin typeface="Times New Roman" panose="02020603050405020304" pitchFamily="18" charset="0"/>
                <a:cs typeface="Times New Roman" panose="02020603050405020304" pitchFamily="18" charset="0"/>
                <a:hlinkClick r:id="rId3" action="ppaction://hlinkfile"/>
              </a:rPr>
              <a:t>chuyển</a:t>
            </a:r>
            <a:r>
              <a:rPr lang="fr-FR" sz="3000" dirty="0">
                <a:latin typeface="Times New Roman" panose="02020603050405020304" pitchFamily="18" charset="0"/>
                <a:cs typeface="Times New Roman" panose="02020603050405020304" pitchFamily="18" charset="0"/>
                <a:hlinkClick r:id="rId3" action="ppaction://hlinkfile"/>
              </a:rPr>
              <a:t> </a:t>
            </a:r>
            <a:r>
              <a:rPr lang="fr-FR" sz="3000" dirty="0" err="1">
                <a:latin typeface="Times New Roman" panose="02020603050405020304" pitchFamily="18" charset="0"/>
                <a:cs typeface="Times New Roman" panose="02020603050405020304" pitchFamily="18" charset="0"/>
                <a:hlinkClick r:id="rId3" action="ppaction://hlinkfile"/>
              </a:rPr>
              <a:t>động</a:t>
            </a:r>
            <a:r>
              <a:rPr lang="fr-FR" sz="3000" dirty="0">
                <a:latin typeface="Times New Roman" panose="02020603050405020304" pitchFamily="18" charset="0"/>
                <a:cs typeface="Times New Roman" panose="02020603050405020304" pitchFamily="18" charset="0"/>
                <a:hlinkClick r:id="rId3" action="ppaction://hlinkfile"/>
              </a:rPr>
              <a:t> </a:t>
            </a:r>
            <a:r>
              <a:rPr lang="fr-FR" sz="3000" dirty="0" err="1">
                <a:latin typeface="Times New Roman" panose="02020603050405020304" pitchFamily="18" charset="0"/>
                <a:cs typeface="Times New Roman" panose="02020603050405020304" pitchFamily="18" charset="0"/>
                <a:hlinkClick r:id="rId3" action="ppaction://hlinkfile"/>
              </a:rPr>
              <a:t>của</a:t>
            </a:r>
            <a:r>
              <a:rPr lang="fr-FR" sz="3000" dirty="0">
                <a:latin typeface="Times New Roman" panose="02020603050405020304" pitchFamily="18" charset="0"/>
                <a:cs typeface="Times New Roman" panose="02020603050405020304" pitchFamily="18" charset="0"/>
                <a:hlinkClick r:id="rId3" action="ppaction://hlinkfile"/>
              </a:rPr>
              <a:t> </a:t>
            </a:r>
            <a:r>
              <a:rPr lang="fr-FR" sz="3000" dirty="0" err="1">
                <a:latin typeface="Times New Roman" panose="02020603050405020304" pitchFamily="18" charset="0"/>
                <a:cs typeface="Times New Roman" panose="02020603050405020304" pitchFamily="18" charset="0"/>
                <a:hlinkClick r:id="rId3" action="ppaction://hlinkfile"/>
              </a:rPr>
              <a:t>kim</a:t>
            </a:r>
            <a:r>
              <a:rPr lang="fr-FR" sz="3000" dirty="0">
                <a:latin typeface="Times New Roman" panose="02020603050405020304" pitchFamily="18" charset="0"/>
                <a:cs typeface="Times New Roman" panose="02020603050405020304" pitchFamily="18" charset="0"/>
                <a:hlinkClick r:id="rId3" action="ppaction://hlinkfile"/>
              </a:rPr>
              <a:t> </a:t>
            </a:r>
            <a:r>
              <a:rPr lang="fr-FR" sz="3000" dirty="0" err="1">
                <a:latin typeface="Times New Roman" panose="02020603050405020304" pitchFamily="18" charset="0"/>
                <a:cs typeface="Times New Roman" panose="02020603050405020304" pitchFamily="18" charset="0"/>
                <a:hlinkClick r:id="rId3" action="ppaction://hlinkfile"/>
              </a:rPr>
              <a:t>đồng</a:t>
            </a:r>
            <a:r>
              <a:rPr lang="fr-FR" sz="3000" dirty="0">
                <a:latin typeface="Times New Roman" panose="02020603050405020304" pitchFamily="18" charset="0"/>
                <a:cs typeface="Times New Roman" panose="02020603050405020304" pitchFamily="18" charset="0"/>
                <a:hlinkClick r:id="rId3" action="ppaction://hlinkfile"/>
              </a:rPr>
              <a:t> </a:t>
            </a:r>
            <a:r>
              <a:rPr lang="fr-FR" sz="3000" dirty="0" err="1">
                <a:latin typeface="Times New Roman" panose="02020603050405020304" pitchFamily="18" charset="0"/>
                <a:cs typeface="Times New Roman" panose="02020603050405020304" pitchFamily="18" charset="0"/>
                <a:hlinkClick r:id="rId3" action="ppaction://hlinkfile"/>
              </a:rPr>
              <a:t>hồ</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3310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D4821-5B8B-4446-93F2-6C70969F994E}"/>
              </a:ext>
            </a:extLst>
          </p:cNvPr>
          <p:cNvSpPr txBox="1">
            <a:spLocks/>
          </p:cNvSpPr>
          <p:nvPr/>
        </p:nvSpPr>
        <p:spPr>
          <a:xfrm>
            <a:off x="152400" y="330487"/>
            <a:ext cx="9144000" cy="660975"/>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vi-VN" b="1" dirty="0"/>
              <a:t>CHỦ ĐỀ </a:t>
            </a:r>
            <a:r>
              <a:rPr lang="en-US" b="1" dirty="0"/>
              <a:t>:</a:t>
            </a:r>
            <a:r>
              <a:rPr lang="vi-VN" b="1" dirty="0"/>
              <a:t> CHUYỂN ĐỘNG TRÒN</a:t>
            </a:r>
            <a:endParaRPr lang="en-US" dirty="0"/>
          </a:p>
        </p:txBody>
      </p:sp>
      <p:sp>
        <p:nvSpPr>
          <p:cNvPr id="3" name="Subtitle 2">
            <a:extLst>
              <a:ext uri="{FF2B5EF4-FFF2-40B4-BE49-F238E27FC236}">
                <a16:creationId xmlns:a16="http://schemas.microsoft.com/office/drawing/2014/main" id="{D0431712-B98F-4FC2-8A10-F26FF37D0E14}"/>
              </a:ext>
            </a:extLst>
          </p:cNvPr>
          <p:cNvSpPr txBox="1">
            <a:spLocks/>
          </p:cNvSpPr>
          <p:nvPr/>
        </p:nvSpPr>
        <p:spPr>
          <a:xfrm>
            <a:off x="152400" y="2057400"/>
            <a:ext cx="8686800" cy="167640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fr-FR" sz="3000" dirty="0" err="1">
                <a:solidFill>
                  <a:srgbClr val="002060"/>
                </a:solidFill>
                <a:latin typeface="Times New Roman" panose="02020603050405020304" pitchFamily="18" charset="0"/>
                <a:cs typeface="Times New Roman" panose="02020603050405020304" pitchFamily="18" charset="0"/>
              </a:rPr>
              <a:t>Từ</a:t>
            </a:r>
            <a:r>
              <a:rPr lang="fr-FR" sz="3000" dirty="0">
                <a:solidFill>
                  <a:srgbClr val="002060"/>
                </a:solidFill>
                <a:latin typeface="Times New Roman" panose="02020603050405020304" pitchFamily="18" charset="0"/>
                <a:cs typeface="Times New Roman" panose="02020603050405020304" pitchFamily="18" charset="0"/>
              </a:rPr>
              <a:t> </a:t>
            </a:r>
            <a:r>
              <a:rPr lang="fr-FR" sz="3000" dirty="0" err="1">
                <a:solidFill>
                  <a:srgbClr val="002060"/>
                </a:solidFill>
                <a:latin typeface="Times New Roman" panose="02020603050405020304" pitchFamily="18" charset="0"/>
                <a:cs typeface="Times New Roman" panose="02020603050405020304" pitchFamily="18" charset="0"/>
                <a:hlinkClick r:id="rId2" action="ppaction://hlinkfile"/>
              </a:rPr>
              <a:t>video</a:t>
            </a:r>
            <a:r>
              <a:rPr lang="fr-FR" sz="3000" dirty="0">
                <a:solidFill>
                  <a:srgbClr val="002060"/>
                </a:solidFill>
                <a:latin typeface="Times New Roman" panose="02020603050405020304" pitchFamily="18" charset="0"/>
                <a:cs typeface="Times New Roman" panose="02020603050405020304" pitchFamily="18" charset="0"/>
                <a:hlinkClick r:id="rId2" action="ppaction://hlinkfile"/>
              </a:rPr>
              <a:t> </a:t>
            </a:r>
            <a:r>
              <a:rPr lang="fr-FR" sz="3000" dirty="0" err="1">
                <a:solidFill>
                  <a:srgbClr val="002060"/>
                </a:solidFill>
                <a:latin typeface="Times New Roman" panose="02020603050405020304" pitchFamily="18" charset="0"/>
                <a:cs typeface="Times New Roman" panose="02020603050405020304" pitchFamily="18" charset="0"/>
                <a:hlinkClick r:id="rId2" action="ppaction://hlinkfile"/>
              </a:rPr>
              <a:t>kim</a:t>
            </a:r>
            <a:r>
              <a:rPr lang="fr-FR" sz="3000" dirty="0">
                <a:solidFill>
                  <a:srgbClr val="002060"/>
                </a:solidFill>
                <a:latin typeface="Times New Roman" panose="02020603050405020304" pitchFamily="18" charset="0"/>
                <a:cs typeface="Times New Roman" panose="02020603050405020304" pitchFamily="18" charset="0"/>
                <a:hlinkClick r:id="rId2" action="ppaction://hlinkfile"/>
              </a:rPr>
              <a:t> </a:t>
            </a:r>
            <a:r>
              <a:rPr lang="fr-FR" sz="3000" dirty="0" err="1">
                <a:solidFill>
                  <a:srgbClr val="002060"/>
                </a:solidFill>
                <a:latin typeface="Times New Roman" panose="02020603050405020304" pitchFamily="18" charset="0"/>
                <a:cs typeface="Times New Roman" panose="02020603050405020304" pitchFamily="18" charset="0"/>
                <a:hlinkClick r:id="rId2" action="ppaction://hlinkfile"/>
              </a:rPr>
              <a:t>đồng</a:t>
            </a:r>
            <a:r>
              <a:rPr lang="fr-FR" sz="3000" dirty="0">
                <a:solidFill>
                  <a:srgbClr val="002060"/>
                </a:solidFill>
                <a:latin typeface="Times New Roman" panose="02020603050405020304" pitchFamily="18" charset="0"/>
                <a:cs typeface="Times New Roman" panose="02020603050405020304" pitchFamily="18" charset="0"/>
                <a:hlinkClick r:id="rId2" action="ppaction://hlinkfile"/>
              </a:rPr>
              <a:t> </a:t>
            </a:r>
            <a:r>
              <a:rPr lang="fr-FR" sz="3000" dirty="0" err="1">
                <a:solidFill>
                  <a:srgbClr val="002060"/>
                </a:solidFill>
                <a:latin typeface="Times New Roman" panose="02020603050405020304" pitchFamily="18" charset="0"/>
                <a:cs typeface="Times New Roman" panose="02020603050405020304" pitchFamily="18" charset="0"/>
                <a:hlinkClick r:id="rId2" action="ppaction://hlinkfile"/>
              </a:rPr>
              <a:t>hồ</a:t>
            </a:r>
            <a:r>
              <a:rPr lang="fr-FR" sz="3000" dirty="0">
                <a:solidFill>
                  <a:srgbClr val="002060"/>
                </a:solidFill>
                <a:latin typeface="Times New Roman" panose="02020603050405020304" pitchFamily="18" charset="0"/>
                <a:cs typeface="Times New Roman" panose="02020603050405020304" pitchFamily="18" charset="0"/>
              </a:rPr>
              <a:t>, </a:t>
            </a:r>
            <a:r>
              <a:rPr lang="fr-FR" sz="3000" dirty="0" err="1">
                <a:solidFill>
                  <a:srgbClr val="002060"/>
                </a:solidFill>
                <a:latin typeface="Times New Roman" panose="02020603050405020304" pitchFamily="18" charset="0"/>
                <a:cs typeface="Times New Roman" panose="02020603050405020304" pitchFamily="18" charset="0"/>
              </a:rPr>
              <a:t>trái</a:t>
            </a:r>
            <a:r>
              <a:rPr lang="fr-FR" sz="3000" dirty="0">
                <a:solidFill>
                  <a:srgbClr val="002060"/>
                </a:solidFill>
                <a:latin typeface="Times New Roman" panose="02020603050405020304" pitchFamily="18" charset="0"/>
                <a:cs typeface="Times New Roman" panose="02020603050405020304" pitchFamily="18" charset="0"/>
              </a:rPr>
              <a:t> </a:t>
            </a:r>
            <a:r>
              <a:rPr lang="fr-FR" sz="3000" dirty="0" err="1">
                <a:solidFill>
                  <a:srgbClr val="002060"/>
                </a:solidFill>
                <a:latin typeface="Times New Roman" panose="02020603050405020304" pitchFamily="18" charset="0"/>
                <a:cs typeface="Times New Roman" panose="02020603050405020304" pitchFamily="18" charset="0"/>
              </a:rPr>
              <a:t>đất</a:t>
            </a:r>
            <a:r>
              <a:rPr lang="fr-FR" sz="3000" dirty="0">
                <a:solidFill>
                  <a:srgbClr val="002060"/>
                </a:solidFill>
                <a:latin typeface="Times New Roman" panose="02020603050405020304" pitchFamily="18" charset="0"/>
                <a:cs typeface="Times New Roman" panose="02020603050405020304" pitchFamily="18" charset="0"/>
              </a:rPr>
              <a:t> </a:t>
            </a:r>
            <a:r>
              <a:rPr lang="fr-FR" sz="3000" dirty="0" err="1">
                <a:solidFill>
                  <a:srgbClr val="002060"/>
                </a:solidFill>
                <a:latin typeface="Times New Roman" panose="02020603050405020304" pitchFamily="18" charset="0"/>
                <a:cs typeface="Times New Roman" panose="02020603050405020304" pitchFamily="18" charset="0"/>
              </a:rPr>
              <a:t>quay</a:t>
            </a:r>
            <a:r>
              <a:rPr lang="fr-FR" sz="3000" dirty="0">
                <a:solidFill>
                  <a:srgbClr val="002060"/>
                </a:solidFill>
                <a:latin typeface="Times New Roman" panose="02020603050405020304" pitchFamily="18" charset="0"/>
                <a:cs typeface="Times New Roman" panose="02020603050405020304" pitchFamily="18" charset="0"/>
              </a:rPr>
              <a:t> </a:t>
            </a:r>
            <a:r>
              <a:rPr lang="fr-FR" sz="3000" dirty="0" err="1">
                <a:solidFill>
                  <a:srgbClr val="002060"/>
                </a:solidFill>
                <a:latin typeface="Times New Roman" panose="02020603050405020304" pitchFamily="18" charset="0"/>
                <a:cs typeface="Times New Roman" panose="02020603050405020304" pitchFamily="18" charset="0"/>
              </a:rPr>
              <a:t>và</a:t>
            </a:r>
            <a:r>
              <a:rPr lang="fr-FR" sz="3000" dirty="0">
                <a:solidFill>
                  <a:srgbClr val="002060"/>
                </a:solidFill>
                <a:latin typeface="Times New Roman" panose="02020603050405020304" pitchFamily="18" charset="0"/>
                <a:cs typeface="Times New Roman" panose="02020603050405020304" pitchFamily="18" charset="0"/>
              </a:rPr>
              <a:t> </a:t>
            </a:r>
            <a:r>
              <a:rPr lang="fr-FR" sz="3000" dirty="0" err="1">
                <a:solidFill>
                  <a:srgbClr val="002060"/>
                </a:solidFill>
                <a:latin typeface="Times New Roman" panose="02020603050405020304" pitchFamily="18" charset="0"/>
                <a:cs typeface="Times New Roman" panose="02020603050405020304" pitchFamily="18" charset="0"/>
              </a:rPr>
              <a:t>quan</a:t>
            </a:r>
            <a:r>
              <a:rPr lang="fr-FR" sz="3000" dirty="0">
                <a:solidFill>
                  <a:srgbClr val="002060"/>
                </a:solidFill>
                <a:latin typeface="Times New Roman" panose="02020603050405020304" pitchFamily="18" charset="0"/>
                <a:cs typeface="Times New Roman" panose="02020603050405020304" pitchFamily="18" charset="0"/>
              </a:rPr>
              <a:t> </a:t>
            </a:r>
            <a:r>
              <a:rPr lang="fr-FR" sz="3000" dirty="0" err="1">
                <a:solidFill>
                  <a:srgbClr val="002060"/>
                </a:solidFill>
                <a:latin typeface="Times New Roman" panose="02020603050405020304" pitchFamily="18" charset="0"/>
                <a:cs typeface="Times New Roman" panose="02020603050405020304" pitchFamily="18" charset="0"/>
              </a:rPr>
              <a:t>sát</a:t>
            </a:r>
            <a:r>
              <a:rPr lang="fr-FR" sz="3000" dirty="0">
                <a:solidFill>
                  <a:srgbClr val="002060"/>
                </a:solidFill>
                <a:latin typeface="Times New Roman" panose="02020603050405020304" pitchFamily="18" charset="0"/>
                <a:cs typeface="Times New Roman" panose="02020603050405020304" pitchFamily="18" charset="0"/>
              </a:rPr>
              <a:t> </a:t>
            </a:r>
            <a:r>
              <a:rPr lang="fr-FR" sz="3000" dirty="0" err="1">
                <a:solidFill>
                  <a:srgbClr val="002060"/>
                </a:solidFill>
                <a:latin typeface="Times New Roman" panose="02020603050405020304" pitchFamily="18" charset="0"/>
                <a:cs typeface="Times New Roman" panose="02020603050405020304" pitchFamily="18" charset="0"/>
              </a:rPr>
              <a:t>quạt</a:t>
            </a:r>
            <a:r>
              <a:rPr lang="fr-FR" sz="3000" dirty="0">
                <a:solidFill>
                  <a:srgbClr val="002060"/>
                </a:solidFill>
                <a:latin typeface="Times New Roman" panose="02020603050405020304" pitchFamily="18" charset="0"/>
                <a:cs typeface="Times New Roman" panose="02020603050405020304" pitchFamily="18" charset="0"/>
              </a:rPr>
              <a:t> </a:t>
            </a:r>
            <a:r>
              <a:rPr lang="fr-FR" sz="3000" dirty="0" err="1">
                <a:solidFill>
                  <a:srgbClr val="002060"/>
                </a:solidFill>
                <a:latin typeface="Times New Roman" panose="02020603050405020304" pitchFamily="18" charset="0"/>
                <a:cs typeface="Times New Roman" panose="02020603050405020304" pitchFamily="18" charset="0"/>
              </a:rPr>
              <a:t>đang</a:t>
            </a:r>
            <a:r>
              <a:rPr lang="fr-FR" sz="3000" dirty="0">
                <a:solidFill>
                  <a:srgbClr val="002060"/>
                </a:solidFill>
                <a:latin typeface="Times New Roman" panose="02020603050405020304" pitchFamily="18" charset="0"/>
                <a:cs typeface="Times New Roman" panose="02020603050405020304" pitchFamily="18" charset="0"/>
              </a:rPr>
              <a:t> </a:t>
            </a:r>
            <a:r>
              <a:rPr lang="fr-FR" sz="3000" dirty="0" err="1">
                <a:solidFill>
                  <a:srgbClr val="002060"/>
                </a:solidFill>
                <a:latin typeface="Times New Roman" panose="02020603050405020304" pitchFamily="18" charset="0"/>
                <a:cs typeface="Times New Roman" panose="02020603050405020304" pitchFamily="18" charset="0"/>
              </a:rPr>
              <a:t>quay</a:t>
            </a:r>
            <a:r>
              <a:rPr lang="fr-FR" sz="3000" dirty="0">
                <a:solidFill>
                  <a:srgbClr val="002060"/>
                </a:solidFill>
                <a:latin typeface="Times New Roman" panose="02020603050405020304" pitchFamily="18" charset="0"/>
                <a:cs typeface="Times New Roman" panose="02020603050405020304" pitchFamily="18" charset="0"/>
              </a:rPr>
              <a:t> </a:t>
            </a:r>
            <a:r>
              <a:rPr lang="fr-FR" sz="3000" dirty="0" err="1">
                <a:solidFill>
                  <a:srgbClr val="002060"/>
                </a:solidFill>
                <a:latin typeface="Times New Roman" panose="02020603050405020304" pitchFamily="18" charset="0"/>
                <a:cs typeface="Times New Roman" panose="02020603050405020304" pitchFamily="18" charset="0"/>
              </a:rPr>
              <a:t>trong</a:t>
            </a:r>
            <a:r>
              <a:rPr lang="fr-FR" sz="3000" dirty="0">
                <a:solidFill>
                  <a:srgbClr val="002060"/>
                </a:solidFill>
                <a:latin typeface="Times New Roman" panose="02020603050405020304" pitchFamily="18" charset="0"/>
                <a:cs typeface="Times New Roman" panose="02020603050405020304" pitchFamily="18" charset="0"/>
              </a:rPr>
              <a:t> </a:t>
            </a:r>
            <a:r>
              <a:rPr lang="fr-FR" sz="3000" dirty="0" err="1">
                <a:solidFill>
                  <a:srgbClr val="002060"/>
                </a:solidFill>
                <a:latin typeface="Times New Roman" panose="02020603050405020304" pitchFamily="18" charset="0"/>
                <a:cs typeface="Times New Roman" panose="02020603050405020304" pitchFamily="18" charset="0"/>
              </a:rPr>
              <a:t>thực</a:t>
            </a:r>
            <a:r>
              <a:rPr lang="fr-FR" sz="3000" dirty="0">
                <a:solidFill>
                  <a:srgbClr val="002060"/>
                </a:solidFill>
                <a:latin typeface="Times New Roman" panose="02020603050405020304" pitchFamily="18" charset="0"/>
                <a:cs typeface="Times New Roman" panose="02020603050405020304" pitchFamily="18" charset="0"/>
              </a:rPr>
              <a:t> </a:t>
            </a:r>
            <a:r>
              <a:rPr lang="fr-FR" sz="3000" dirty="0" err="1">
                <a:solidFill>
                  <a:srgbClr val="002060"/>
                </a:solidFill>
                <a:latin typeface="Times New Roman" panose="02020603050405020304" pitchFamily="18" charset="0"/>
                <a:cs typeface="Times New Roman" panose="02020603050405020304" pitchFamily="18" charset="0"/>
              </a:rPr>
              <a:t>tế</a:t>
            </a:r>
            <a:r>
              <a:rPr lang="fr-FR" sz="3000" dirty="0">
                <a:solidFill>
                  <a:srgbClr val="002060"/>
                </a:solidFill>
                <a:latin typeface="Times New Roman" panose="02020603050405020304" pitchFamily="18" charset="0"/>
                <a:cs typeface="Times New Roman" panose="02020603050405020304" pitchFamily="18" charset="0"/>
              </a:rPr>
              <a:t> </a:t>
            </a:r>
            <a:r>
              <a:rPr lang="fr-FR" sz="3000" dirty="0" err="1">
                <a:solidFill>
                  <a:srgbClr val="002060"/>
                </a:solidFill>
                <a:latin typeface="Times New Roman" panose="02020603050405020304" pitchFamily="18" charset="0"/>
                <a:cs typeface="Times New Roman" panose="02020603050405020304" pitchFamily="18" charset="0"/>
              </a:rPr>
              <a:t>để</a:t>
            </a:r>
            <a:r>
              <a:rPr lang="fr-FR" sz="3000" dirty="0">
                <a:solidFill>
                  <a:srgbClr val="002060"/>
                </a:solidFill>
                <a:latin typeface="Times New Roman" panose="02020603050405020304" pitchFamily="18" charset="0"/>
                <a:cs typeface="Times New Roman" panose="02020603050405020304" pitchFamily="18" charset="0"/>
              </a:rPr>
              <a:t> </a:t>
            </a:r>
            <a:r>
              <a:rPr lang="fr-FR" sz="3000" dirty="0" err="1">
                <a:solidFill>
                  <a:srgbClr val="002060"/>
                </a:solidFill>
                <a:latin typeface="Times New Roman" panose="02020603050405020304" pitchFamily="18" charset="0"/>
                <a:cs typeface="Times New Roman" panose="02020603050405020304" pitchFamily="18" charset="0"/>
              </a:rPr>
              <a:t>hoàn</a:t>
            </a:r>
            <a:r>
              <a:rPr lang="fr-FR" sz="3000" dirty="0">
                <a:solidFill>
                  <a:srgbClr val="002060"/>
                </a:solidFill>
                <a:latin typeface="Times New Roman" panose="02020603050405020304" pitchFamily="18" charset="0"/>
                <a:cs typeface="Times New Roman" panose="02020603050405020304" pitchFamily="18" charset="0"/>
              </a:rPr>
              <a:t> </a:t>
            </a:r>
            <a:r>
              <a:rPr lang="fr-FR" sz="3000" dirty="0" err="1">
                <a:solidFill>
                  <a:srgbClr val="002060"/>
                </a:solidFill>
                <a:latin typeface="Times New Roman" panose="02020603050405020304" pitchFamily="18" charset="0"/>
                <a:cs typeface="Times New Roman" panose="02020603050405020304" pitchFamily="18" charset="0"/>
              </a:rPr>
              <a:t>thành</a:t>
            </a:r>
            <a:r>
              <a:rPr lang="fr-FR" sz="3000" dirty="0">
                <a:solidFill>
                  <a:srgbClr val="002060"/>
                </a:solidFill>
                <a:latin typeface="Times New Roman" panose="02020603050405020304" pitchFamily="18" charset="0"/>
                <a:cs typeface="Times New Roman" panose="02020603050405020304" pitchFamily="18" charset="0"/>
              </a:rPr>
              <a:t> </a:t>
            </a:r>
            <a:r>
              <a:rPr lang="fr-FR" sz="3000" dirty="0" err="1">
                <a:solidFill>
                  <a:srgbClr val="002060"/>
                </a:solidFill>
                <a:latin typeface="Times New Roman" panose="02020603050405020304" pitchFamily="18" charset="0"/>
                <a:cs typeface="Times New Roman" panose="02020603050405020304" pitchFamily="18" charset="0"/>
              </a:rPr>
              <a:t>phiếu</a:t>
            </a:r>
            <a:r>
              <a:rPr lang="fr-FR" sz="3000" dirty="0">
                <a:solidFill>
                  <a:srgbClr val="002060"/>
                </a:solidFill>
                <a:latin typeface="Times New Roman" panose="02020603050405020304" pitchFamily="18" charset="0"/>
                <a:cs typeface="Times New Roman" panose="02020603050405020304" pitchFamily="18" charset="0"/>
              </a:rPr>
              <a:t>  </a:t>
            </a:r>
            <a:r>
              <a:rPr lang="fr-FR" sz="3000" dirty="0" err="1">
                <a:solidFill>
                  <a:srgbClr val="002060"/>
                </a:solidFill>
                <a:latin typeface="Times New Roman" panose="02020603050405020304" pitchFamily="18" charset="0"/>
                <a:cs typeface="Times New Roman" panose="02020603050405020304" pitchFamily="18" charset="0"/>
              </a:rPr>
              <a:t>học</a:t>
            </a:r>
            <a:r>
              <a:rPr lang="fr-FR" sz="3000" dirty="0">
                <a:solidFill>
                  <a:srgbClr val="002060"/>
                </a:solidFill>
                <a:latin typeface="Times New Roman" panose="02020603050405020304" pitchFamily="18" charset="0"/>
                <a:cs typeface="Times New Roman" panose="02020603050405020304" pitchFamily="18" charset="0"/>
              </a:rPr>
              <a:t> </a:t>
            </a:r>
            <a:r>
              <a:rPr lang="fr-FR" sz="3000" dirty="0" err="1">
                <a:solidFill>
                  <a:srgbClr val="002060"/>
                </a:solidFill>
                <a:latin typeface="Times New Roman" panose="02020603050405020304" pitchFamily="18" charset="0"/>
                <a:cs typeface="Times New Roman" panose="02020603050405020304" pitchFamily="18" charset="0"/>
              </a:rPr>
              <a:t>tập</a:t>
            </a:r>
            <a:r>
              <a:rPr lang="fr-FR" sz="3000" dirty="0">
                <a:solidFill>
                  <a:srgbClr val="002060"/>
                </a:solidFill>
                <a:latin typeface="Times New Roman" panose="02020603050405020304" pitchFamily="18" charset="0"/>
                <a:cs typeface="Times New Roman" panose="02020603050405020304" pitchFamily="18" charset="0"/>
              </a:rPr>
              <a:t> </a:t>
            </a:r>
            <a:r>
              <a:rPr lang="fr-FR" sz="3000" dirty="0" err="1">
                <a:solidFill>
                  <a:srgbClr val="002060"/>
                </a:solidFill>
                <a:latin typeface="Times New Roman" panose="02020603050405020304" pitchFamily="18" charset="0"/>
                <a:cs typeface="Times New Roman" panose="02020603050405020304" pitchFamily="18" charset="0"/>
              </a:rPr>
              <a:t>số</a:t>
            </a:r>
            <a:r>
              <a:rPr lang="fr-FR" sz="3000" dirty="0">
                <a:solidFill>
                  <a:srgbClr val="002060"/>
                </a:solidFill>
                <a:latin typeface="Times New Roman" panose="02020603050405020304" pitchFamily="18" charset="0"/>
                <a:cs typeface="Times New Roman" panose="02020603050405020304" pitchFamily="18" charset="0"/>
              </a:rPr>
              <a:t> 1</a:t>
            </a:r>
            <a:endParaRPr lang="en-US" sz="3000" dirty="0">
              <a:solidFill>
                <a:srgbClr val="00206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367CFC6-C41C-4F83-A185-F6BD93551CF7}"/>
              </a:ext>
            </a:extLst>
          </p:cNvPr>
          <p:cNvSpPr/>
          <p:nvPr/>
        </p:nvSpPr>
        <p:spPr>
          <a:xfrm>
            <a:off x="0" y="1066800"/>
            <a:ext cx="9144000" cy="584775"/>
          </a:xfrm>
          <a:prstGeom prst="rect">
            <a:avLst/>
          </a:prstGeom>
        </p:spPr>
        <p:txBody>
          <a:bodyPr wrap="square">
            <a:spAutoFit/>
          </a:bodyPr>
          <a:lstStyle/>
          <a:p>
            <a:pPr algn="ctr">
              <a:defRPr/>
            </a:pPr>
            <a:r>
              <a:rPr lang="en-US" sz="3200" b="1" cap="all" dirty="0">
                <a:ln w="9000" cmpd="sng">
                  <a:solidFill>
                    <a:srgbClr val="FF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2.1 TÌM HIỂU CHUYỂN ĐỘNG TRÒN </a:t>
            </a:r>
          </a:p>
        </p:txBody>
      </p:sp>
    </p:spTree>
    <p:extLst>
      <p:ext uri="{BB962C8B-B14F-4D97-AF65-F5344CB8AC3E}">
        <p14:creationId xmlns:p14="http://schemas.microsoft.com/office/powerpoint/2010/main" val="39820728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2A75A-9B3A-4488-9FE1-77E3515CEEAD}"/>
              </a:ext>
            </a:extLst>
          </p:cNvPr>
          <p:cNvSpPr txBox="1">
            <a:spLocks/>
          </p:cNvSpPr>
          <p:nvPr/>
        </p:nvSpPr>
        <p:spPr>
          <a:xfrm>
            <a:off x="457200" y="274638"/>
            <a:ext cx="8229600" cy="792162"/>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err="1">
                <a:solidFill>
                  <a:srgbClr val="FF0000"/>
                </a:solidFill>
                <a:latin typeface="Times New Roman" panose="02020603050405020304" pitchFamily="18" charset="0"/>
                <a:cs typeface="Times New Roman" panose="02020603050405020304" pitchFamily="18" charset="0"/>
              </a:rPr>
              <a:t>Phiếu</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học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tập</a:t>
            </a:r>
            <a:r>
              <a:rPr lang="en-US" dirty="0">
                <a:solidFill>
                  <a:srgbClr val="FF0000"/>
                </a:solidFill>
                <a:latin typeface="Times New Roman" panose="02020603050405020304" pitchFamily="18" charset="0"/>
                <a:cs typeface="Times New Roman" panose="02020603050405020304" pitchFamily="18" charset="0"/>
              </a:rPr>
              <a:t> 1 </a:t>
            </a:r>
            <a:endParaRPr lang="en-US" dirty="0"/>
          </a:p>
        </p:txBody>
      </p:sp>
      <p:sp>
        <p:nvSpPr>
          <p:cNvPr id="3" name="Content Placeholder 2">
            <a:extLst>
              <a:ext uri="{FF2B5EF4-FFF2-40B4-BE49-F238E27FC236}">
                <a16:creationId xmlns:a16="http://schemas.microsoft.com/office/drawing/2014/main" id="{EF14F05F-A4D6-4AF1-AC80-3A132CD46EE8}"/>
              </a:ext>
            </a:extLst>
          </p:cNvPr>
          <p:cNvSpPr txBox="1">
            <a:spLocks/>
          </p:cNvSpPr>
          <p:nvPr/>
        </p:nvSpPr>
        <p:spPr>
          <a:xfrm>
            <a:off x="457200" y="1046813"/>
            <a:ext cx="8229600" cy="266699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14350" indent="-514350">
              <a:buFont typeface="Arial" panose="020B0604020202020204" pitchFamily="34" charset="0"/>
              <a:buAutoNum type="arabicPeriod"/>
            </a:pPr>
            <a:r>
              <a:rPr lang="fr-FR" sz="3000" dirty="0" err="1">
                <a:latin typeface="Times New Roman" panose="02020603050405020304" pitchFamily="18" charset="0"/>
                <a:cs typeface="Times New Roman" panose="02020603050405020304" pitchFamily="18" charset="0"/>
              </a:rPr>
              <a:t>nhận</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xét</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hình</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dạng</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quỹ</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đạo</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của</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đầu</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kim</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giờ</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đầu</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cánh</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quạt</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trái</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đất</a:t>
            </a:r>
            <a:r>
              <a:rPr lang="fr-FR" sz="3000" dirty="0">
                <a:latin typeface="Times New Roman" panose="02020603050405020304" pitchFamily="18" charset="0"/>
                <a:cs typeface="Times New Roman" panose="02020603050405020304" pitchFamily="18" charset="0"/>
              </a:rPr>
              <a:t> khi </a:t>
            </a:r>
            <a:r>
              <a:rPr lang="fr-FR" sz="3000" dirty="0" err="1">
                <a:latin typeface="Times New Roman" panose="02020603050405020304" pitchFamily="18" charset="0"/>
                <a:cs typeface="Times New Roman" panose="02020603050405020304" pitchFamily="18" charset="0"/>
              </a:rPr>
              <a:t>chuyển</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động</a:t>
            </a:r>
            <a:r>
              <a:rPr lang="fr-FR" sz="3000" dirty="0">
                <a:latin typeface="Times New Roman" panose="02020603050405020304" pitchFamily="18" charset="0"/>
                <a:cs typeface="Times New Roman" panose="02020603050405020304" pitchFamily="18" charset="0"/>
              </a:rPr>
              <a:t>?</a:t>
            </a:r>
          </a:p>
          <a:p>
            <a:pPr marL="514350" indent="-514350">
              <a:buFont typeface="Arial" panose="020B0604020202020204" pitchFamily="34" charset="0"/>
              <a:buAutoNum type="arabicPeriod"/>
            </a:pPr>
            <a:r>
              <a:rPr lang="fr-FR" sz="3000" dirty="0" err="1">
                <a:latin typeface="Times New Roman" panose="02020603050405020304" pitchFamily="18" charset="0"/>
                <a:cs typeface="Times New Roman" panose="02020603050405020304" pitchFamily="18" charset="0"/>
              </a:rPr>
              <a:t>Thế</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nào</a:t>
            </a:r>
            <a:r>
              <a:rPr lang="fr-FR" sz="3000" dirty="0">
                <a:latin typeface="Times New Roman" panose="02020603050405020304" pitchFamily="18" charset="0"/>
                <a:cs typeface="Times New Roman" panose="02020603050405020304" pitchFamily="18" charset="0"/>
              </a:rPr>
              <a:t> là </a:t>
            </a:r>
            <a:r>
              <a:rPr lang="fr-FR" sz="3000" dirty="0" err="1">
                <a:latin typeface="Times New Roman" panose="02020603050405020304" pitchFamily="18" charset="0"/>
                <a:cs typeface="Times New Roman" panose="02020603050405020304" pitchFamily="18" charset="0"/>
              </a:rPr>
              <a:t>chuyển</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động</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tròn</a:t>
            </a:r>
            <a:r>
              <a:rPr lang="fr-FR" sz="3000" dirty="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a:p>
            <a:pPr marL="514350" indent="-514350">
              <a:buFont typeface="Arial" panose="020B0604020202020204" pitchFamily="34" charset="0"/>
              <a:buAutoNum type="arabicPeriod"/>
            </a:pPr>
            <a:r>
              <a:rPr lang="fr-FR" sz="3000" dirty="0" err="1">
                <a:latin typeface="Times New Roman" panose="02020603050405020304" pitchFamily="18" charset="0"/>
                <a:cs typeface="Times New Roman" panose="02020603050405020304" pitchFamily="18" charset="0"/>
              </a:rPr>
              <a:t>Thế</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nào</a:t>
            </a:r>
            <a:r>
              <a:rPr lang="fr-FR" sz="3000" dirty="0">
                <a:latin typeface="Times New Roman" panose="02020603050405020304" pitchFamily="18" charset="0"/>
                <a:cs typeface="Times New Roman" panose="02020603050405020304" pitchFamily="18" charset="0"/>
              </a:rPr>
              <a:t> là </a:t>
            </a:r>
            <a:r>
              <a:rPr lang="fr-FR" sz="3000" dirty="0" err="1">
                <a:latin typeface="Times New Roman" panose="02020603050405020304" pitchFamily="18" charset="0"/>
                <a:cs typeface="Times New Roman" panose="02020603050405020304" pitchFamily="18" charset="0"/>
              </a:rPr>
              <a:t>chuyển</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động</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quay</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đều</a:t>
            </a:r>
            <a:r>
              <a:rPr lang="fr-FR" sz="3000" dirty="0">
                <a:latin typeface="Times New Roman" panose="02020603050405020304" pitchFamily="18" charset="0"/>
                <a:cs typeface="Times New Roman" panose="02020603050405020304" pitchFamily="18" charset="0"/>
              </a:rPr>
              <a:t>?</a:t>
            </a:r>
          </a:p>
          <a:p>
            <a:pPr marL="514350" indent="-514350">
              <a:buFont typeface="Arial" panose="020B0604020202020204" pitchFamily="34" charset="0"/>
              <a:buAutoNum type="arabicPeriod"/>
            </a:pPr>
            <a:r>
              <a:rPr lang="fr-FR" sz="3000" dirty="0" err="1">
                <a:latin typeface="Times New Roman" panose="02020603050405020304" pitchFamily="18" charset="0"/>
                <a:cs typeface="Times New Roman" panose="02020603050405020304" pitchFamily="18" charset="0"/>
              </a:rPr>
              <a:t>Định</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nghĩa</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chuyển</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động</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tròn</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đều</a:t>
            </a:r>
            <a:r>
              <a:rPr lang="fr-FR" sz="3000" dirty="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a:p>
            <a:pPr marL="514350" indent="-514350">
              <a:buFont typeface="Arial" panose="020B0604020202020204" pitchFamily="34" charset="0"/>
              <a:buAutoNum type="arabicPeriod"/>
            </a:pPr>
            <a:endParaRPr lang="en-US" sz="3000" dirty="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p:txBody>
      </p:sp>
      <p:sp>
        <p:nvSpPr>
          <p:cNvPr id="4" name="Subtitle 2">
            <a:extLst>
              <a:ext uri="{FF2B5EF4-FFF2-40B4-BE49-F238E27FC236}">
                <a16:creationId xmlns:a16="http://schemas.microsoft.com/office/drawing/2014/main" id="{5075ABEC-057D-4320-8DFC-FC3E33F7D97D}"/>
              </a:ext>
            </a:extLst>
          </p:cNvPr>
          <p:cNvSpPr txBox="1">
            <a:spLocks/>
          </p:cNvSpPr>
          <p:nvPr/>
        </p:nvSpPr>
        <p:spPr>
          <a:xfrm>
            <a:off x="228600" y="5410200"/>
            <a:ext cx="8686800" cy="838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3000" dirty="0" err="1">
                <a:solidFill>
                  <a:srgbClr val="002060"/>
                </a:solidFill>
                <a:latin typeface="Times New Roman" panose="02020603050405020304" pitchFamily="18" charset="0"/>
                <a:cs typeface="Times New Roman" panose="02020603050405020304" pitchFamily="18" charset="0"/>
              </a:rPr>
              <a:t>Các</a:t>
            </a:r>
            <a:r>
              <a:rPr lang="fr-FR" sz="3000" dirty="0">
                <a:solidFill>
                  <a:srgbClr val="002060"/>
                </a:solidFill>
                <a:latin typeface="Times New Roman" panose="02020603050405020304" pitchFamily="18" charset="0"/>
                <a:cs typeface="Times New Roman" panose="02020603050405020304" pitchFamily="18" charset="0"/>
              </a:rPr>
              <a:t> </a:t>
            </a:r>
            <a:r>
              <a:rPr lang="fr-FR" sz="3000" dirty="0" err="1">
                <a:solidFill>
                  <a:srgbClr val="002060"/>
                </a:solidFill>
                <a:latin typeface="Times New Roman" panose="02020603050405020304" pitchFamily="18" charset="0"/>
                <a:cs typeface="Times New Roman" panose="02020603050405020304" pitchFamily="18" charset="0"/>
              </a:rPr>
              <a:t>nhóm</a:t>
            </a:r>
            <a:r>
              <a:rPr lang="fr-FR" sz="3000" dirty="0">
                <a:solidFill>
                  <a:srgbClr val="002060"/>
                </a:solidFill>
                <a:latin typeface="Times New Roman" panose="02020603050405020304" pitchFamily="18" charset="0"/>
                <a:cs typeface="Times New Roman" panose="02020603050405020304" pitchFamily="18" charset="0"/>
              </a:rPr>
              <a:t> </a:t>
            </a:r>
            <a:r>
              <a:rPr lang="fr-FR" sz="3000" dirty="0" err="1">
                <a:solidFill>
                  <a:srgbClr val="002060"/>
                </a:solidFill>
                <a:latin typeface="Times New Roman" panose="02020603050405020304" pitchFamily="18" charset="0"/>
                <a:cs typeface="Times New Roman" panose="02020603050405020304" pitchFamily="18" charset="0"/>
              </a:rPr>
              <a:t>trình</a:t>
            </a:r>
            <a:r>
              <a:rPr lang="fr-FR" sz="3000" dirty="0">
                <a:solidFill>
                  <a:srgbClr val="002060"/>
                </a:solidFill>
                <a:latin typeface="Times New Roman" panose="02020603050405020304" pitchFamily="18" charset="0"/>
                <a:cs typeface="Times New Roman" panose="02020603050405020304" pitchFamily="18" charset="0"/>
              </a:rPr>
              <a:t> </a:t>
            </a:r>
            <a:r>
              <a:rPr lang="fr-FR" sz="3000" dirty="0" err="1">
                <a:solidFill>
                  <a:srgbClr val="002060"/>
                </a:solidFill>
                <a:latin typeface="Times New Roman" panose="02020603050405020304" pitchFamily="18" charset="0"/>
                <a:cs typeface="Times New Roman" panose="02020603050405020304" pitchFamily="18" charset="0"/>
              </a:rPr>
              <a:t>bày</a:t>
            </a:r>
            <a:r>
              <a:rPr lang="fr-FR" sz="3000" dirty="0">
                <a:solidFill>
                  <a:srgbClr val="002060"/>
                </a:solidFill>
                <a:latin typeface="Times New Roman" panose="02020603050405020304" pitchFamily="18" charset="0"/>
                <a:cs typeface="Times New Roman" panose="02020603050405020304" pitchFamily="18" charset="0"/>
              </a:rPr>
              <a:t> </a:t>
            </a:r>
            <a:r>
              <a:rPr lang="fr-FR" sz="3000" dirty="0" err="1">
                <a:solidFill>
                  <a:srgbClr val="002060"/>
                </a:solidFill>
                <a:latin typeface="Times New Roman" panose="02020603050405020304" pitchFamily="18" charset="0"/>
                <a:cs typeface="Times New Roman" panose="02020603050405020304" pitchFamily="18" charset="0"/>
              </a:rPr>
              <a:t>kết</a:t>
            </a:r>
            <a:r>
              <a:rPr lang="fr-FR" sz="3000" dirty="0">
                <a:solidFill>
                  <a:srgbClr val="002060"/>
                </a:solidFill>
                <a:latin typeface="Times New Roman" panose="02020603050405020304" pitchFamily="18" charset="0"/>
                <a:cs typeface="Times New Roman" panose="02020603050405020304" pitchFamily="18" charset="0"/>
              </a:rPr>
              <a:t> </a:t>
            </a:r>
            <a:r>
              <a:rPr lang="fr-FR" sz="3000" dirty="0" err="1">
                <a:solidFill>
                  <a:srgbClr val="002060"/>
                </a:solidFill>
                <a:latin typeface="Times New Roman" panose="02020603050405020304" pitchFamily="18" charset="0"/>
                <a:cs typeface="Times New Roman" panose="02020603050405020304" pitchFamily="18" charset="0"/>
              </a:rPr>
              <a:t>quả</a:t>
            </a:r>
            <a:r>
              <a:rPr lang="fr-FR" sz="3000" dirty="0">
                <a:solidFill>
                  <a:srgbClr val="002060"/>
                </a:solidFill>
                <a:latin typeface="Times New Roman" panose="02020603050405020304" pitchFamily="18" charset="0"/>
                <a:cs typeface="Times New Roman" panose="02020603050405020304" pitchFamily="18" charset="0"/>
              </a:rPr>
              <a:t> </a:t>
            </a:r>
            <a:r>
              <a:rPr lang="fr-FR" sz="3000" dirty="0" err="1">
                <a:solidFill>
                  <a:srgbClr val="002060"/>
                </a:solidFill>
                <a:latin typeface="Times New Roman" panose="02020603050405020304" pitchFamily="18" charset="0"/>
                <a:cs typeface="Times New Roman" panose="02020603050405020304" pitchFamily="18" charset="0"/>
              </a:rPr>
              <a:t>thảo</a:t>
            </a:r>
            <a:r>
              <a:rPr lang="fr-FR" sz="3000" dirty="0">
                <a:solidFill>
                  <a:srgbClr val="002060"/>
                </a:solidFill>
                <a:latin typeface="Times New Roman" panose="02020603050405020304" pitchFamily="18" charset="0"/>
                <a:cs typeface="Times New Roman" panose="02020603050405020304" pitchFamily="18" charset="0"/>
              </a:rPr>
              <a:t> </a:t>
            </a:r>
            <a:r>
              <a:rPr lang="fr-FR" sz="3000" dirty="0" err="1">
                <a:solidFill>
                  <a:srgbClr val="002060"/>
                </a:solidFill>
                <a:latin typeface="Times New Roman" panose="02020603050405020304" pitchFamily="18" charset="0"/>
                <a:cs typeface="Times New Roman" panose="02020603050405020304" pitchFamily="18" charset="0"/>
              </a:rPr>
              <a:t>luận</a:t>
            </a:r>
            <a:endParaRPr lang="en-US" sz="3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87756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a:extLst>
              <a:ext uri="{FF2B5EF4-FFF2-40B4-BE49-F238E27FC236}">
                <a16:creationId xmlns:a16="http://schemas.microsoft.com/office/drawing/2014/main" id="{BC641C79-02B7-44A0-95F2-1E9E96E77343}"/>
              </a:ext>
            </a:extLst>
          </p:cNvPr>
          <p:cNvSpPr txBox="1">
            <a:spLocks noChangeArrowheads="1"/>
          </p:cNvSpPr>
          <p:nvPr/>
        </p:nvSpPr>
        <p:spPr bwMode="auto">
          <a:xfrm>
            <a:off x="531256" y="152400"/>
            <a:ext cx="324540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5pPr>
            <a:lvl6pPr marL="2286000" algn="l" defTabSz="914400" rtl="0" eaLnBrk="1" latinLnBrk="0" hangingPunct="1">
              <a:defRPr kern="1200">
                <a:solidFill>
                  <a:schemeClr val="tx1"/>
                </a:solidFill>
                <a:latin typeface=".VnTime" panose="020B7200000000000000" pitchFamily="34" charset="0"/>
                <a:ea typeface="+mn-ea"/>
                <a:cs typeface="+mn-cs"/>
              </a:defRPr>
            </a:lvl6pPr>
            <a:lvl7pPr marL="2743200" algn="l" defTabSz="914400" rtl="0" eaLnBrk="1" latinLnBrk="0" hangingPunct="1">
              <a:defRPr kern="1200">
                <a:solidFill>
                  <a:schemeClr val="tx1"/>
                </a:solidFill>
                <a:latin typeface=".VnTime" panose="020B7200000000000000" pitchFamily="34" charset="0"/>
                <a:ea typeface="+mn-ea"/>
                <a:cs typeface="+mn-cs"/>
              </a:defRPr>
            </a:lvl7pPr>
            <a:lvl8pPr marL="3200400" algn="l" defTabSz="914400" rtl="0" eaLnBrk="1" latinLnBrk="0" hangingPunct="1">
              <a:defRPr kern="1200">
                <a:solidFill>
                  <a:schemeClr val="tx1"/>
                </a:solidFill>
                <a:latin typeface=".VnTime" panose="020B7200000000000000" pitchFamily="34" charset="0"/>
                <a:ea typeface="+mn-ea"/>
                <a:cs typeface="+mn-cs"/>
              </a:defRPr>
            </a:lvl8pPr>
            <a:lvl9pPr marL="3657600" algn="l" defTabSz="914400" rtl="0" eaLnBrk="1" latinLnBrk="0" hangingPunct="1">
              <a:defRPr kern="1200">
                <a:solidFill>
                  <a:schemeClr val="tx1"/>
                </a:solidFill>
                <a:latin typeface=".VnTime" panose="020B7200000000000000" pitchFamily="34" charset="0"/>
                <a:ea typeface="+mn-ea"/>
                <a:cs typeface="+mn-cs"/>
              </a:defRPr>
            </a:lvl9pPr>
          </a:lstStyle>
          <a:p>
            <a:pPr>
              <a:spcBef>
                <a:spcPct val="0"/>
              </a:spcBef>
              <a:buFontTx/>
              <a:buNone/>
            </a:pPr>
            <a:r>
              <a:rPr lang="en-US" altLang="en-US" sz="3000" b="1" dirty="0">
                <a:solidFill>
                  <a:srgbClr val="FF0000"/>
                </a:solidFill>
                <a:latin typeface="Times New Roman" panose="02020603050405020304" pitchFamily="18" charset="0"/>
                <a:cs typeface="Times New Roman" panose="02020603050405020304" pitchFamily="18" charset="0"/>
              </a:rPr>
              <a:t>I. </a:t>
            </a:r>
            <a:r>
              <a:rPr lang="en-US" altLang="en-US" sz="3000" b="1" dirty="0" err="1">
                <a:solidFill>
                  <a:srgbClr val="FF0000"/>
                </a:solidFill>
                <a:latin typeface="Times New Roman" panose="02020603050405020304" pitchFamily="18" charset="0"/>
                <a:cs typeface="Times New Roman" panose="02020603050405020304" pitchFamily="18" charset="0"/>
              </a:rPr>
              <a:t>Định</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nghĩa</a:t>
            </a:r>
            <a:endParaRPr lang="en-US" altLang="en-US" sz="3000" b="1" dirty="0">
              <a:solidFill>
                <a:srgbClr val="FF0000"/>
              </a:solidFill>
              <a:latin typeface="Times New Roman" panose="02020603050405020304" pitchFamily="18" charset="0"/>
              <a:cs typeface="Times New Roman" panose="02020603050405020304" pitchFamily="18" charset="0"/>
            </a:endParaRPr>
          </a:p>
        </p:txBody>
      </p:sp>
      <p:sp>
        <p:nvSpPr>
          <p:cNvPr id="3" name="TextBox 62">
            <a:extLst>
              <a:ext uri="{FF2B5EF4-FFF2-40B4-BE49-F238E27FC236}">
                <a16:creationId xmlns:a16="http://schemas.microsoft.com/office/drawing/2014/main" id="{366BD761-D158-4A89-9BBE-17CA9AAB5143}"/>
              </a:ext>
            </a:extLst>
          </p:cNvPr>
          <p:cNvSpPr txBox="1">
            <a:spLocks noChangeArrowheads="1"/>
          </p:cNvSpPr>
          <p:nvPr/>
        </p:nvSpPr>
        <p:spPr bwMode="auto">
          <a:xfrm>
            <a:off x="593169" y="1371600"/>
            <a:ext cx="80174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5pPr>
            <a:lvl6pPr marL="2286000" algn="l" defTabSz="914400" rtl="0" eaLnBrk="1" latinLnBrk="0" hangingPunct="1">
              <a:defRPr kern="1200">
                <a:solidFill>
                  <a:schemeClr val="tx1"/>
                </a:solidFill>
                <a:latin typeface=".VnTime" panose="020B7200000000000000" pitchFamily="34" charset="0"/>
                <a:ea typeface="+mn-ea"/>
                <a:cs typeface="+mn-cs"/>
              </a:defRPr>
            </a:lvl6pPr>
            <a:lvl7pPr marL="2743200" algn="l" defTabSz="914400" rtl="0" eaLnBrk="1" latinLnBrk="0" hangingPunct="1">
              <a:defRPr kern="1200">
                <a:solidFill>
                  <a:schemeClr val="tx1"/>
                </a:solidFill>
                <a:latin typeface=".VnTime" panose="020B7200000000000000" pitchFamily="34" charset="0"/>
                <a:ea typeface="+mn-ea"/>
                <a:cs typeface="+mn-cs"/>
              </a:defRPr>
            </a:lvl7pPr>
            <a:lvl8pPr marL="3200400" algn="l" defTabSz="914400" rtl="0" eaLnBrk="1" latinLnBrk="0" hangingPunct="1">
              <a:defRPr kern="1200">
                <a:solidFill>
                  <a:schemeClr val="tx1"/>
                </a:solidFill>
                <a:latin typeface=".VnTime" panose="020B7200000000000000" pitchFamily="34" charset="0"/>
                <a:ea typeface="+mn-ea"/>
                <a:cs typeface="+mn-cs"/>
              </a:defRPr>
            </a:lvl8pPr>
            <a:lvl9pPr marL="3657600" algn="l" defTabSz="914400" rtl="0" eaLnBrk="1" latinLnBrk="0" hangingPunct="1">
              <a:defRPr kern="1200">
                <a:solidFill>
                  <a:schemeClr val="tx1"/>
                </a:solidFill>
                <a:latin typeface=".VnTime" panose="020B7200000000000000" pitchFamily="34" charset="0"/>
                <a:ea typeface="+mn-ea"/>
                <a:cs typeface="+mn-cs"/>
              </a:defRPr>
            </a:lvl9pPr>
          </a:lstStyle>
          <a:p>
            <a:pPr algn="just"/>
            <a:r>
              <a:rPr lang="fr-FR" sz="3000" dirty="0">
                <a:latin typeface="Times New Roman" pitchFamily="18" charset="0"/>
                <a:cs typeface="Times New Roman" pitchFamily="18" charset="0"/>
              </a:rPr>
              <a:t>là </a:t>
            </a:r>
            <a:r>
              <a:rPr lang="fr-FR" sz="3000" dirty="0" err="1">
                <a:latin typeface="Times New Roman" pitchFamily="18" charset="0"/>
                <a:cs typeface="Times New Roman" pitchFamily="18" charset="0"/>
              </a:rPr>
              <a:t>chuyển</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động</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có</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quỹ</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đạo</a:t>
            </a:r>
            <a:r>
              <a:rPr lang="fr-FR" sz="3000" dirty="0">
                <a:latin typeface="Times New Roman" pitchFamily="18" charset="0"/>
                <a:cs typeface="Times New Roman" pitchFamily="18" charset="0"/>
              </a:rPr>
              <a:t> là </a:t>
            </a:r>
            <a:r>
              <a:rPr lang="fr-FR" sz="3000" dirty="0" err="1">
                <a:latin typeface="Times New Roman" pitchFamily="18" charset="0"/>
                <a:cs typeface="Times New Roman" pitchFamily="18" charset="0"/>
              </a:rPr>
              <a:t>một</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đường</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tròn</a:t>
            </a:r>
            <a:r>
              <a:rPr lang="fr-FR" sz="3000" dirty="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sp>
        <p:nvSpPr>
          <p:cNvPr id="4" name="TextBox 64">
            <a:extLst>
              <a:ext uri="{FF2B5EF4-FFF2-40B4-BE49-F238E27FC236}">
                <a16:creationId xmlns:a16="http://schemas.microsoft.com/office/drawing/2014/main" id="{294CABFF-248A-4639-B84E-668D1D2AFC0F}"/>
              </a:ext>
            </a:extLst>
          </p:cNvPr>
          <p:cNvSpPr txBox="1">
            <a:spLocks noChangeArrowheads="1"/>
          </p:cNvSpPr>
          <p:nvPr/>
        </p:nvSpPr>
        <p:spPr bwMode="auto">
          <a:xfrm>
            <a:off x="531256" y="4069140"/>
            <a:ext cx="807934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5pPr>
            <a:lvl6pPr marL="2286000" algn="l" defTabSz="914400" rtl="0" eaLnBrk="1" latinLnBrk="0" hangingPunct="1">
              <a:defRPr kern="1200">
                <a:solidFill>
                  <a:schemeClr val="tx1"/>
                </a:solidFill>
                <a:latin typeface=".VnTime" panose="020B7200000000000000" pitchFamily="34" charset="0"/>
                <a:ea typeface="+mn-ea"/>
                <a:cs typeface="+mn-cs"/>
              </a:defRPr>
            </a:lvl6pPr>
            <a:lvl7pPr marL="2743200" algn="l" defTabSz="914400" rtl="0" eaLnBrk="1" latinLnBrk="0" hangingPunct="1">
              <a:defRPr kern="1200">
                <a:solidFill>
                  <a:schemeClr val="tx1"/>
                </a:solidFill>
                <a:latin typeface=".VnTime" panose="020B7200000000000000" pitchFamily="34" charset="0"/>
                <a:ea typeface="+mn-ea"/>
                <a:cs typeface="+mn-cs"/>
              </a:defRPr>
            </a:lvl7pPr>
            <a:lvl8pPr marL="3200400" algn="l" defTabSz="914400" rtl="0" eaLnBrk="1" latinLnBrk="0" hangingPunct="1">
              <a:defRPr kern="1200">
                <a:solidFill>
                  <a:schemeClr val="tx1"/>
                </a:solidFill>
                <a:latin typeface=".VnTime" panose="020B7200000000000000" pitchFamily="34" charset="0"/>
                <a:ea typeface="+mn-ea"/>
                <a:cs typeface="+mn-cs"/>
              </a:defRPr>
            </a:lvl8pPr>
            <a:lvl9pPr marL="3657600" algn="l" defTabSz="914400" rtl="0" eaLnBrk="1" latinLnBrk="0" hangingPunct="1">
              <a:defRPr kern="1200">
                <a:solidFill>
                  <a:schemeClr val="tx1"/>
                </a:solidFill>
                <a:latin typeface=".VnTime" panose="020B7200000000000000" pitchFamily="34" charset="0"/>
                <a:ea typeface="+mn-ea"/>
                <a:cs typeface="+mn-cs"/>
              </a:defRPr>
            </a:lvl9pPr>
          </a:lstStyle>
          <a:p>
            <a:r>
              <a:rPr lang="en-US" sz="3000" b="1" dirty="0">
                <a:solidFill>
                  <a:srgbClr val="FF0000"/>
                </a:solidFill>
                <a:latin typeface="Times New Roman" panose="02020603050405020304" pitchFamily="18" charset="0"/>
                <a:cs typeface="Times New Roman" panose="02020603050405020304" pitchFamily="18" charset="0"/>
              </a:rPr>
              <a:t>3. </a:t>
            </a:r>
            <a:r>
              <a:rPr lang="en-US" sz="3000" b="1" dirty="0" err="1">
                <a:solidFill>
                  <a:srgbClr val="FF0000"/>
                </a:solidFill>
                <a:latin typeface="Times New Roman" panose="02020603050405020304" pitchFamily="18" charset="0"/>
                <a:cs typeface="Times New Roman" panose="02020603050405020304" pitchFamily="18" charset="0"/>
              </a:rPr>
              <a:t>Chuyển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động</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tròn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đều</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là</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chuyển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động</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có</a:t>
            </a:r>
            <a:r>
              <a:rPr lang="en-US" sz="3000" b="1" dirty="0">
                <a:solidFill>
                  <a:srgbClr val="FF0000"/>
                </a:solidFill>
                <a:latin typeface="Times New Roman" panose="02020603050405020304" pitchFamily="18" charset="0"/>
                <a:cs typeface="Times New Roman" panose="02020603050405020304" pitchFamily="18" charset="0"/>
              </a:rPr>
              <a:t> : </a:t>
            </a:r>
            <a:endParaRPr lang="en-US" sz="3000" dirty="0">
              <a:solidFill>
                <a:srgbClr val="FF0000"/>
              </a:solidFill>
              <a:latin typeface="Times New Roman" panose="02020603050405020304" pitchFamily="18" charset="0"/>
              <a:cs typeface="Times New Roman" panose="02020603050405020304" pitchFamily="18" charset="0"/>
            </a:endParaRPr>
          </a:p>
          <a:p>
            <a:pPr>
              <a:spcBef>
                <a:spcPct val="0"/>
              </a:spcBef>
              <a:buFontTx/>
              <a:buNone/>
            </a:pPr>
            <a:endParaRPr lang="en-US" altLang="en-US" sz="3000" b="1" dirty="0">
              <a:solidFill>
                <a:srgbClr val="FF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A2A036C5-CA76-42E4-BF84-EB7EB2994115}"/>
              </a:ext>
            </a:extLst>
          </p:cNvPr>
          <p:cNvSpPr>
            <a:spLocks noChangeArrowheads="1"/>
          </p:cNvSpPr>
          <p:nvPr/>
        </p:nvSpPr>
        <p:spPr bwMode="auto">
          <a:xfrm>
            <a:off x="762001" y="4754940"/>
            <a:ext cx="7848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5pPr>
            <a:lvl6pPr marL="2286000" algn="l" defTabSz="914400" rtl="0" eaLnBrk="1" latinLnBrk="0" hangingPunct="1">
              <a:defRPr kern="1200">
                <a:solidFill>
                  <a:schemeClr val="tx1"/>
                </a:solidFill>
                <a:latin typeface=".VnTime" panose="020B7200000000000000" pitchFamily="34" charset="0"/>
                <a:ea typeface="+mn-ea"/>
                <a:cs typeface="+mn-cs"/>
              </a:defRPr>
            </a:lvl6pPr>
            <a:lvl7pPr marL="2743200" algn="l" defTabSz="914400" rtl="0" eaLnBrk="1" latinLnBrk="0" hangingPunct="1">
              <a:defRPr kern="1200">
                <a:solidFill>
                  <a:schemeClr val="tx1"/>
                </a:solidFill>
                <a:latin typeface=".VnTime" panose="020B7200000000000000" pitchFamily="34" charset="0"/>
                <a:ea typeface="+mn-ea"/>
                <a:cs typeface="+mn-cs"/>
              </a:defRPr>
            </a:lvl7pPr>
            <a:lvl8pPr marL="3200400" algn="l" defTabSz="914400" rtl="0" eaLnBrk="1" latinLnBrk="0" hangingPunct="1">
              <a:defRPr kern="1200">
                <a:solidFill>
                  <a:schemeClr val="tx1"/>
                </a:solidFill>
                <a:latin typeface=".VnTime" panose="020B7200000000000000" pitchFamily="34" charset="0"/>
                <a:ea typeface="+mn-ea"/>
                <a:cs typeface="+mn-cs"/>
              </a:defRPr>
            </a:lvl8pPr>
            <a:lvl9pPr marL="3657600" algn="l" defTabSz="914400" rtl="0" eaLnBrk="1" latinLnBrk="0" hangingPunct="1">
              <a:defRPr kern="1200">
                <a:solidFill>
                  <a:schemeClr val="tx1"/>
                </a:solidFill>
                <a:latin typeface=".VnTime" panose="020B7200000000000000" pitchFamily="34" charset="0"/>
                <a:ea typeface="+mn-ea"/>
                <a:cs typeface="+mn-cs"/>
              </a:defRPr>
            </a:lvl9pPr>
          </a:lstStyle>
          <a:p>
            <a:r>
              <a:rPr lang="en-US" alt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Quỹ</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đạo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đường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tròn</a:t>
            </a:r>
            <a:endParaRPr lang="en-US" sz="3000" dirty="0">
              <a:latin typeface="Times New Roman" panose="02020603050405020304" pitchFamily="18" charset="0"/>
              <a:cs typeface="Times New Roman" panose="02020603050405020304" pitchFamily="18" charset="0"/>
            </a:endParaRPr>
          </a:p>
          <a:p>
            <a:r>
              <a:rPr lang="en-US" sz="3000" dirty="0" err="1">
                <a:latin typeface="Times New Roman" panose="02020603050405020304" pitchFamily="18" charset="0"/>
                <a:cs typeface="Times New Roman" panose="02020603050405020304" pitchFamily="18" charset="0"/>
              </a:rPr>
              <a:t>Tốc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độ</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trung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mọi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cung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tròn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như</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nhau</a:t>
            </a:r>
            <a:endParaRPr lang="en-US" sz="3000" dirty="0">
              <a:latin typeface="Times New Roman" panose="02020603050405020304" pitchFamily="18" charset="0"/>
              <a:cs typeface="Times New Roman" panose="02020603050405020304" pitchFamily="18" charset="0"/>
            </a:endParaRPr>
          </a:p>
        </p:txBody>
      </p:sp>
      <p:sp>
        <p:nvSpPr>
          <p:cNvPr id="6" name="TextBox 60">
            <a:extLst>
              <a:ext uri="{FF2B5EF4-FFF2-40B4-BE49-F238E27FC236}">
                <a16:creationId xmlns:a16="http://schemas.microsoft.com/office/drawing/2014/main" id="{042B6CD9-A0F6-44A9-87FF-61C4454657A8}"/>
              </a:ext>
            </a:extLst>
          </p:cNvPr>
          <p:cNvSpPr txBox="1">
            <a:spLocks noChangeArrowheads="1"/>
          </p:cNvSpPr>
          <p:nvPr/>
        </p:nvSpPr>
        <p:spPr bwMode="auto">
          <a:xfrm>
            <a:off x="573284" y="762000"/>
            <a:ext cx="681811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5pPr>
            <a:lvl6pPr marL="2286000" algn="l" defTabSz="914400" rtl="0" eaLnBrk="1" latinLnBrk="0" hangingPunct="1">
              <a:defRPr kern="1200">
                <a:solidFill>
                  <a:schemeClr val="tx1"/>
                </a:solidFill>
                <a:latin typeface=".VnTime" panose="020B7200000000000000" pitchFamily="34" charset="0"/>
                <a:ea typeface="+mn-ea"/>
                <a:cs typeface="+mn-cs"/>
              </a:defRPr>
            </a:lvl6pPr>
            <a:lvl7pPr marL="2743200" algn="l" defTabSz="914400" rtl="0" eaLnBrk="1" latinLnBrk="0" hangingPunct="1">
              <a:defRPr kern="1200">
                <a:solidFill>
                  <a:schemeClr val="tx1"/>
                </a:solidFill>
                <a:latin typeface=".VnTime" panose="020B7200000000000000" pitchFamily="34" charset="0"/>
                <a:ea typeface="+mn-ea"/>
                <a:cs typeface="+mn-cs"/>
              </a:defRPr>
            </a:lvl7pPr>
            <a:lvl8pPr marL="3200400" algn="l" defTabSz="914400" rtl="0" eaLnBrk="1" latinLnBrk="0" hangingPunct="1">
              <a:defRPr kern="1200">
                <a:solidFill>
                  <a:schemeClr val="tx1"/>
                </a:solidFill>
                <a:latin typeface=".VnTime" panose="020B7200000000000000" pitchFamily="34" charset="0"/>
                <a:ea typeface="+mn-ea"/>
                <a:cs typeface="+mn-cs"/>
              </a:defRPr>
            </a:lvl8pPr>
            <a:lvl9pPr marL="3657600" algn="l" defTabSz="914400" rtl="0" eaLnBrk="1" latinLnBrk="0" hangingPunct="1">
              <a:defRPr kern="1200">
                <a:solidFill>
                  <a:schemeClr val="tx1"/>
                </a:solidFill>
                <a:latin typeface=".VnTime" panose="020B7200000000000000" pitchFamily="34" charset="0"/>
                <a:ea typeface="+mn-ea"/>
                <a:cs typeface="+mn-cs"/>
              </a:defRPr>
            </a:lvl9pPr>
          </a:lstStyle>
          <a:p>
            <a:r>
              <a:rPr lang="en-US" altLang="en-US" sz="3000" b="1" dirty="0">
                <a:solidFill>
                  <a:srgbClr val="FF0000"/>
                </a:solidFill>
                <a:latin typeface="Times New Roman" panose="02020603050405020304" pitchFamily="18" charset="0"/>
                <a:cs typeface="Times New Roman" panose="02020603050405020304" pitchFamily="18" charset="0"/>
              </a:rPr>
              <a:t>1. </a:t>
            </a:r>
            <a:r>
              <a:rPr lang="fr-FR" sz="3000" b="1" dirty="0" err="1">
                <a:solidFill>
                  <a:srgbClr val="FF0000"/>
                </a:solidFill>
                <a:latin typeface="Times New Roman" pitchFamily="18" charset="0"/>
                <a:cs typeface="Times New Roman" pitchFamily="18" charset="0"/>
              </a:rPr>
              <a:t>Chuyển</a:t>
            </a:r>
            <a:r>
              <a:rPr lang="fr-FR" sz="3000" b="1" dirty="0">
                <a:solidFill>
                  <a:srgbClr val="FF0000"/>
                </a:solidFill>
                <a:latin typeface="Times New Roman" pitchFamily="18" charset="0"/>
                <a:cs typeface="Times New Roman" pitchFamily="18" charset="0"/>
              </a:rPr>
              <a:t> </a:t>
            </a:r>
            <a:r>
              <a:rPr lang="fr-FR" sz="3000" b="1" dirty="0" err="1">
                <a:solidFill>
                  <a:srgbClr val="FF0000"/>
                </a:solidFill>
                <a:latin typeface="Times New Roman" pitchFamily="18" charset="0"/>
                <a:cs typeface="Times New Roman" pitchFamily="18" charset="0"/>
              </a:rPr>
              <a:t>động</a:t>
            </a:r>
            <a:r>
              <a:rPr lang="fr-FR" sz="3000" b="1" dirty="0">
                <a:solidFill>
                  <a:srgbClr val="FF0000"/>
                </a:solidFill>
                <a:latin typeface="Times New Roman" pitchFamily="18" charset="0"/>
                <a:cs typeface="Times New Roman" pitchFamily="18" charset="0"/>
              </a:rPr>
              <a:t> </a:t>
            </a:r>
            <a:r>
              <a:rPr lang="fr-FR" sz="3000" b="1" dirty="0" err="1">
                <a:solidFill>
                  <a:srgbClr val="FF0000"/>
                </a:solidFill>
                <a:latin typeface="Times New Roman" pitchFamily="18" charset="0"/>
                <a:cs typeface="Times New Roman" pitchFamily="18" charset="0"/>
              </a:rPr>
              <a:t>tròn</a:t>
            </a:r>
            <a:r>
              <a:rPr lang="fr-FR" sz="3000" b="1" dirty="0">
                <a:solidFill>
                  <a:srgbClr val="FF0000"/>
                </a:solidFill>
                <a:latin typeface="Times New Roman" pitchFamily="18" charset="0"/>
                <a:cs typeface="Times New Roman" pitchFamily="18" charset="0"/>
              </a:rPr>
              <a:t> </a:t>
            </a:r>
            <a:endParaRPr lang="en-US" altLang="en-US" sz="3000" b="1" dirty="0">
              <a:solidFill>
                <a:srgbClr val="FF0000"/>
              </a:solidFill>
              <a:latin typeface="Times New Roman" panose="02020603050405020304" pitchFamily="18" charset="0"/>
              <a:cs typeface="Times New Roman" panose="02020603050405020304" pitchFamily="18" charset="0"/>
            </a:endParaRPr>
          </a:p>
        </p:txBody>
      </p:sp>
      <p:sp>
        <p:nvSpPr>
          <p:cNvPr id="7" name="TextBox 60">
            <a:extLst>
              <a:ext uri="{FF2B5EF4-FFF2-40B4-BE49-F238E27FC236}">
                <a16:creationId xmlns:a16="http://schemas.microsoft.com/office/drawing/2014/main" id="{E7002042-DFDA-4B57-9014-5424F4851080}"/>
              </a:ext>
            </a:extLst>
          </p:cNvPr>
          <p:cNvSpPr txBox="1">
            <a:spLocks noChangeArrowheads="1"/>
          </p:cNvSpPr>
          <p:nvPr/>
        </p:nvSpPr>
        <p:spPr bwMode="auto">
          <a:xfrm>
            <a:off x="565669" y="2057400"/>
            <a:ext cx="84259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5pPr>
            <a:lvl6pPr marL="2286000" algn="l" defTabSz="914400" rtl="0" eaLnBrk="1" latinLnBrk="0" hangingPunct="1">
              <a:defRPr kern="1200">
                <a:solidFill>
                  <a:schemeClr val="tx1"/>
                </a:solidFill>
                <a:latin typeface=".VnTime" panose="020B7200000000000000" pitchFamily="34" charset="0"/>
                <a:ea typeface="+mn-ea"/>
                <a:cs typeface="+mn-cs"/>
              </a:defRPr>
            </a:lvl6pPr>
            <a:lvl7pPr marL="2743200" algn="l" defTabSz="914400" rtl="0" eaLnBrk="1" latinLnBrk="0" hangingPunct="1">
              <a:defRPr kern="1200">
                <a:solidFill>
                  <a:schemeClr val="tx1"/>
                </a:solidFill>
                <a:latin typeface=".VnTime" panose="020B7200000000000000" pitchFamily="34" charset="0"/>
                <a:ea typeface="+mn-ea"/>
                <a:cs typeface="+mn-cs"/>
              </a:defRPr>
            </a:lvl7pPr>
            <a:lvl8pPr marL="3200400" algn="l" defTabSz="914400" rtl="0" eaLnBrk="1" latinLnBrk="0" hangingPunct="1">
              <a:defRPr kern="1200">
                <a:solidFill>
                  <a:schemeClr val="tx1"/>
                </a:solidFill>
                <a:latin typeface=".VnTime" panose="020B7200000000000000" pitchFamily="34" charset="0"/>
                <a:ea typeface="+mn-ea"/>
                <a:cs typeface="+mn-cs"/>
              </a:defRPr>
            </a:lvl8pPr>
            <a:lvl9pPr marL="3657600" algn="l" defTabSz="914400" rtl="0" eaLnBrk="1" latinLnBrk="0" hangingPunct="1">
              <a:defRPr kern="1200">
                <a:solidFill>
                  <a:schemeClr val="tx1"/>
                </a:solidFill>
                <a:latin typeface=".VnTime" panose="020B7200000000000000" pitchFamily="34" charset="0"/>
                <a:ea typeface="+mn-ea"/>
                <a:cs typeface="+mn-cs"/>
              </a:defRPr>
            </a:lvl9pPr>
          </a:lstStyle>
          <a:p>
            <a:r>
              <a:rPr lang="en-US" altLang="en-US" sz="3000" b="1" dirty="0">
                <a:solidFill>
                  <a:srgbClr val="FF0000"/>
                </a:solidFill>
                <a:latin typeface="Times New Roman" panose="02020603050405020304" pitchFamily="18" charset="0"/>
                <a:cs typeface="Times New Roman" panose="02020603050405020304" pitchFamily="18" charset="0"/>
              </a:rPr>
              <a:t>2. </a:t>
            </a:r>
            <a:r>
              <a:rPr lang="en-US" altLang="en-US" sz="3000" b="1" dirty="0" err="1">
                <a:solidFill>
                  <a:srgbClr val="FF0000"/>
                </a:solidFill>
                <a:latin typeface="Times New Roman" panose="02020603050405020304" pitchFamily="18" charset="0"/>
                <a:cs typeface="Times New Roman" panose="02020603050405020304" pitchFamily="18" charset="0"/>
              </a:rPr>
              <a:t>Tốc</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độ</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trung</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bình</a:t>
            </a:r>
            <a:r>
              <a:rPr lang="fr-FR" sz="3000" b="1" dirty="0">
                <a:solidFill>
                  <a:srgbClr val="FF0000"/>
                </a:solidFill>
                <a:latin typeface="Times New Roman" pitchFamily="18" charset="0"/>
                <a:cs typeface="Times New Roman" pitchFamily="18" charset="0"/>
              </a:rPr>
              <a:t> </a:t>
            </a:r>
            <a:r>
              <a:rPr lang="fr-FR" sz="3000" b="1" dirty="0" err="1">
                <a:solidFill>
                  <a:srgbClr val="FF0000"/>
                </a:solidFill>
                <a:latin typeface="Times New Roman" pitchFamily="18" charset="0"/>
                <a:cs typeface="Times New Roman" pitchFamily="18" charset="0"/>
              </a:rPr>
              <a:t>trong</a:t>
            </a:r>
            <a:r>
              <a:rPr lang="fr-FR" sz="3000" b="1" dirty="0">
                <a:solidFill>
                  <a:srgbClr val="FF0000"/>
                </a:solidFill>
                <a:latin typeface="Times New Roman" pitchFamily="18" charset="0"/>
                <a:cs typeface="Times New Roman" pitchFamily="18" charset="0"/>
              </a:rPr>
              <a:t> </a:t>
            </a:r>
            <a:r>
              <a:rPr lang="fr-FR" sz="3000" b="1" dirty="0" err="1">
                <a:solidFill>
                  <a:srgbClr val="FF0000"/>
                </a:solidFill>
                <a:latin typeface="Times New Roman" pitchFamily="18" charset="0"/>
                <a:cs typeface="Times New Roman" pitchFamily="18" charset="0"/>
              </a:rPr>
              <a:t>chuyển</a:t>
            </a:r>
            <a:r>
              <a:rPr lang="fr-FR" sz="3000" b="1" dirty="0">
                <a:solidFill>
                  <a:srgbClr val="FF0000"/>
                </a:solidFill>
                <a:latin typeface="Times New Roman" pitchFamily="18" charset="0"/>
                <a:cs typeface="Times New Roman" pitchFamily="18" charset="0"/>
              </a:rPr>
              <a:t> </a:t>
            </a:r>
            <a:r>
              <a:rPr lang="fr-FR" sz="3000" b="1" dirty="0" err="1">
                <a:solidFill>
                  <a:srgbClr val="FF0000"/>
                </a:solidFill>
                <a:latin typeface="Times New Roman" pitchFamily="18" charset="0"/>
                <a:cs typeface="Times New Roman" pitchFamily="18" charset="0"/>
              </a:rPr>
              <a:t>động</a:t>
            </a:r>
            <a:r>
              <a:rPr lang="fr-FR" sz="3000" b="1" dirty="0">
                <a:solidFill>
                  <a:srgbClr val="FF0000"/>
                </a:solidFill>
                <a:latin typeface="Times New Roman" pitchFamily="18" charset="0"/>
                <a:cs typeface="Times New Roman" pitchFamily="18" charset="0"/>
              </a:rPr>
              <a:t> </a:t>
            </a:r>
            <a:r>
              <a:rPr lang="fr-FR" sz="3000" b="1" dirty="0" err="1">
                <a:solidFill>
                  <a:srgbClr val="FF0000"/>
                </a:solidFill>
                <a:latin typeface="Times New Roman" pitchFamily="18" charset="0"/>
                <a:cs typeface="Times New Roman" pitchFamily="18" charset="0"/>
              </a:rPr>
              <a:t>tròn</a:t>
            </a:r>
            <a:endParaRPr lang="en-US" altLang="en-US" sz="3000" b="1" dirty="0">
              <a:solidFill>
                <a:srgbClr val="FF0000"/>
              </a:solidFill>
              <a:latin typeface="Times New Roman" panose="02020603050405020304" pitchFamily="18" charset="0"/>
              <a:cs typeface="Times New Roman" panose="02020603050405020304" pitchFamily="18" charset="0"/>
            </a:endParaRPr>
          </a:p>
        </p:txBody>
      </p:sp>
      <p:sp>
        <p:nvSpPr>
          <p:cNvPr id="8" name="Rectangle 2">
            <a:extLst>
              <a:ext uri="{FF2B5EF4-FFF2-40B4-BE49-F238E27FC236}">
                <a16:creationId xmlns:a16="http://schemas.microsoft.com/office/drawing/2014/main" id="{E4D0A846-A96D-4898-B416-93766CEFA66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DEAFF57D-7196-4B8A-AAB7-FD0DA05DEE3F}"/>
              </a:ext>
            </a:extLst>
          </p:cNvPr>
          <p:cNvGraphicFramePr>
            <a:graphicFrameLocks noChangeAspect="1"/>
          </p:cNvGraphicFramePr>
          <p:nvPr>
            <p:extLst>
              <p:ext uri="{D42A27DB-BD31-4B8C-83A1-F6EECF244321}">
                <p14:modId xmlns:p14="http://schemas.microsoft.com/office/powerpoint/2010/main" val="2198743978"/>
              </p:ext>
            </p:extLst>
          </p:nvPr>
        </p:nvGraphicFramePr>
        <p:xfrm>
          <a:off x="1372506" y="2743200"/>
          <a:ext cx="1335668" cy="1066800"/>
        </p:xfrm>
        <a:graphic>
          <a:graphicData uri="http://schemas.openxmlformats.org/presentationml/2006/ole">
            <mc:AlternateContent xmlns:mc="http://schemas.openxmlformats.org/markup-compatibility/2006">
              <mc:Choice xmlns:v="urn:schemas-microsoft-com:vml" Requires="v">
                <p:oleObj spid="_x0000_s1036" name="Equation" r:id="rId3" imgW="469800" imgH="393480" progId="Equation.DSMT4">
                  <p:embed/>
                </p:oleObj>
              </mc:Choice>
              <mc:Fallback>
                <p:oleObj name="Equation" r:id="rId3" imgW="469800" imgH="393480" progId="Equation.DSMT4">
                  <p:embed/>
                  <p:pic>
                    <p:nvPicPr>
                      <p:cNvPr id="3" name="Object 2"/>
                      <p:cNvPicPr>
                        <a:picLocks noChangeAspect="1" noChangeArrowheads="1"/>
                      </p:cNvPicPr>
                      <p:nvPr/>
                    </p:nvPicPr>
                    <p:blipFill>
                      <a:blip r:embed="rId4"/>
                      <a:srcRect/>
                      <a:stretch>
                        <a:fillRect/>
                      </a:stretch>
                    </p:blipFill>
                    <p:spPr bwMode="auto">
                      <a:xfrm>
                        <a:off x="1372506" y="2743200"/>
                        <a:ext cx="1335668" cy="1066800"/>
                      </a:xfrm>
                      <a:prstGeom prst="rect">
                        <a:avLst/>
                      </a:prstGeom>
                      <a:noFill/>
                    </p:spPr>
                  </p:pic>
                </p:oleObj>
              </mc:Fallback>
            </mc:AlternateContent>
          </a:graphicData>
        </a:graphic>
      </p:graphicFrame>
    </p:spTree>
    <p:extLst>
      <p:ext uri="{BB962C8B-B14F-4D97-AF65-F5344CB8AC3E}">
        <p14:creationId xmlns:p14="http://schemas.microsoft.com/office/powerpoint/2010/main" val="38802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heel(1)">
                                      <p:cBhvr>
                                        <p:cTn id="33" dur="2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a:extLst>
              <a:ext uri="{FF2B5EF4-FFF2-40B4-BE49-F238E27FC236}">
                <a16:creationId xmlns:a16="http://schemas.microsoft.com/office/drawing/2014/main" id="{F316691E-C0CC-45B0-8A55-03E876469FB3}"/>
              </a:ext>
            </a:extLst>
          </p:cNvPr>
          <p:cNvSpPr txBox="1">
            <a:spLocks noChangeArrowheads="1"/>
          </p:cNvSpPr>
          <p:nvPr/>
        </p:nvSpPr>
        <p:spPr bwMode="auto">
          <a:xfrm>
            <a:off x="531256" y="152400"/>
            <a:ext cx="777454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5pPr>
            <a:lvl6pPr marL="2286000" algn="l" defTabSz="914400" rtl="0" eaLnBrk="1" latinLnBrk="0" hangingPunct="1">
              <a:defRPr kern="1200">
                <a:solidFill>
                  <a:schemeClr val="tx1"/>
                </a:solidFill>
                <a:latin typeface=".VnTime" panose="020B7200000000000000" pitchFamily="34" charset="0"/>
                <a:ea typeface="+mn-ea"/>
                <a:cs typeface="+mn-cs"/>
              </a:defRPr>
            </a:lvl6pPr>
            <a:lvl7pPr marL="2743200" algn="l" defTabSz="914400" rtl="0" eaLnBrk="1" latinLnBrk="0" hangingPunct="1">
              <a:defRPr kern="1200">
                <a:solidFill>
                  <a:schemeClr val="tx1"/>
                </a:solidFill>
                <a:latin typeface=".VnTime" panose="020B7200000000000000" pitchFamily="34" charset="0"/>
                <a:ea typeface="+mn-ea"/>
                <a:cs typeface="+mn-cs"/>
              </a:defRPr>
            </a:lvl7pPr>
            <a:lvl8pPr marL="3200400" algn="l" defTabSz="914400" rtl="0" eaLnBrk="1" latinLnBrk="0" hangingPunct="1">
              <a:defRPr kern="1200">
                <a:solidFill>
                  <a:schemeClr val="tx1"/>
                </a:solidFill>
                <a:latin typeface=".VnTime" panose="020B7200000000000000" pitchFamily="34" charset="0"/>
                <a:ea typeface="+mn-ea"/>
                <a:cs typeface="+mn-cs"/>
              </a:defRPr>
            </a:lvl8pPr>
            <a:lvl9pPr marL="3657600" algn="l" defTabSz="914400" rtl="0" eaLnBrk="1" latinLnBrk="0" hangingPunct="1">
              <a:defRPr kern="1200">
                <a:solidFill>
                  <a:schemeClr val="tx1"/>
                </a:solidFill>
                <a:latin typeface=".VnTime" panose="020B7200000000000000" pitchFamily="34" charset="0"/>
                <a:ea typeface="+mn-ea"/>
                <a:cs typeface="+mn-cs"/>
              </a:defRPr>
            </a:lvl9pPr>
          </a:lstStyle>
          <a:p>
            <a:r>
              <a:rPr lang="fr-FR" sz="3000" b="1" dirty="0">
                <a:solidFill>
                  <a:srgbClr val="FF0000"/>
                </a:solidFill>
                <a:latin typeface="Times New Roman" pitchFamily="18" charset="0"/>
                <a:cs typeface="Times New Roman" pitchFamily="18" charset="0"/>
              </a:rPr>
              <a:t>II. </a:t>
            </a:r>
            <a:r>
              <a:rPr lang="fr-FR" sz="3000" b="1" dirty="0" err="1">
                <a:solidFill>
                  <a:srgbClr val="FF0000"/>
                </a:solidFill>
                <a:latin typeface="Times New Roman" pitchFamily="18" charset="0"/>
                <a:cs typeface="Times New Roman" pitchFamily="18" charset="0"/>
              </a:rPr>
              <a:t>Tốc</a:t>
            </a:r>
            <a:r>
              <a:rPr lang="fr-FR" sz="3000" b="1" dirty="0">
                <a:solidFill>
                  <a:srgbClr val="FF0000"/>
                </a:solidFill>
                <a:latin typeface="Times New Roman" pitchFamily="18" charset="0"/>
                <a:cs typeface="Times New Roman" pitchFamily="18" charset="0"/>
              </a:rPr>
              <a:t> </a:t>
            </a:r>
            <a:r>
              <a:rPr lang="fr-FR" sz="3000" b="1" dirty="0" err="1">
                <a:solidFill>
                  <a:srgbClr val="FF0000"/>
                </a:solidFill>
                <a:latin typeface="Times New Roman" pitchFamily="18" charset="0"/>
                <a:cs typeface="Times New Roman" pitchFamily="18" charset="0"/>
              </a:rPr>
              <a:t>độ</a:t>
            </a:r>
            <a:r>
              <a:rPr lang="fr-FR" sz="3000" b="1" dirty="0">
                <a:solidFill>
                  <a:srgbClr val="FF0000"/>
                </a:solidFill>
                <a:latin typeface="Times New Roman" pitchFamily="18" charset="0"/>
                <a:cs typeface="Times New Roman" pitchFamily="18" charset="0"/>
              </a:rPr>
              <a:t> </a:t>
            </a:r>
            <a:r>
              <a:rPr lang="fr-FR" sz="3000" b="1" dirty="0" err="1">
                <a:solidFill>
                  <a:srgbClr val="FF0000"/>
                </a:solidFill>
                <a:latin typeface="Times New Roman" pitchFamily="18" charset="0"/>
                <a:cs typeface="Times New Roman" pitchFamily="18" charset="0"/>
              </a:rPr>
              <a:t>dài</a:t>
            </a:r>
            <a:r>
              <a:rPr lang="fr-FR" sz="3000" b="1" dirty="0">
                <a:solidFill>
                  <a:srgbClr val="FF0000"/>
                </a:solidFill>
                <a:latin typeface="Times New Roman" pitchFamily="18" charset="0"/>
                <a:cs typeface="Times New Roman" pitchFamily="18" charset="0"/>
              </a:rPr>
              <a:t> – </a:t>
            </a:r>
            <a:r>
              <a:rPr lang="fr-FR" sz="3000" b="1" dirty="0" err="1">
                <a:solidFill>
                  <a:srgbClr val="FF0000"/>
                </a:solidFill>
                <a:latin typeface="Times New Roman" pitchFamily="18" charset="0"/>
                <a:cs typeface="Times New Roman" pitchFamily="18" charset="0"/>
              </a:rPr>
              <a:t>Tốc</a:t>
            </a:r>
            <a:r>
              <a:rPr lang="fr-FR" sz="3000" b="1" dirty="0">
                <a:solidFill>
                  <a:srgbClr val="FF0000"/>
                </a:solidFill>
                <a:latin typeface="Times New Roman" pitchFamily="18" charset="0"/>
                <a:cs typeface="Times New Roman" pitchFamily="18" charset="0"/>
              </a:rPr>
              <a:t> </a:t>
            </a:r>
            <a:r>
              <a:rPr lang="fr-FR" sz="3000" b="1" dirty="0" err="1">
                <a:solidFill>
                  <a:srgbClr val="FF0000"/>
                </a:solidFill>
                <a:latin typeface="Times New Roman" pitchFamily="18" charset="0"/>
                <a:cs typeface="Times New Roman" pitchFamily="18" charset="0"/>
              </a:rPr>
              <a:t>độ</a:t>
            </a:r>
            <a:r>
              <a:rPr lang="fr-FR" sz="3000" b="1" dirty="0">
                <a:solidFill>
                  <a:srgbClr val="FF0000"/>
                </a:solidFill>
                <a:latin typeface="Times New Roman" pitchFamily="18" charset="0"/>
                <a:cs typeface="Times New Roman" pitchFamily="18" charset="0"/>
              </a:rPr>
              <a:t> </a:t>
            </a:r>
            <a:r>
              <a:rPr lang="fr-FR" sz="3000" b="1" dirty="0" err="1">
                <a:solidFill>
                  <a:srgbClr val="FF0000"/>
                </a:solidFill>
                <a:latin typeface="Times New Roman" pitchFamily="18" charset="0"/>
                <a:cs typeface="Times New Roman" pitchFamily="18" charset="0"/>
              </a:rPr>
              <a:t>góc</a:t>
            </a:r>
            <a:r>
              <a:rPr lang="fr-FR" sz="3000" b="1" dirty="0">
                <a:solidFill>
                  <a:srgbClr val="FF0000"/>
                </a:solidFill>
                <a:latin typeface="Times New Roman" pitchFamily="18" charset="0"/>
                <a:cs typeface="Times New Roman" pitchFamily="18" charset="0"/>
              </a:rPr>
              <a:t> : </a:t>
            </a:r>
            <a:endParaRPr lang="en-US" altLang="en-US" sz="3000" b="1" dirty="0">
              <a:solidFill>
                <a:srgbClr val="FF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7AB3DF54-FAFE-4299-BDCF-0C71800BA121}"/>
              </a:ext>
            </a:extLst>
          </p:cNvPr>
          <p:cNvSpPr>
            <a:spLocks noChangeArrowheads="1"/>
          </p:cNvSpPr>
          <p:nvPr/>
        </p:nvSpPr>
        <p:spPr bwMode="auto">
          <a:xfrm>
            <a:off x="794268" y="2286000"/>
            <a:ext cx="713053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5pPr>
            <a:lvl6pPr marL="2286000" algn="l" defTabSz="914400" rtl="0" eaLnBrk="1" latinLnBrk="0" hangingPunct="1">
              <a:defRPr kern="1200">
                <a:solidFill>
                  <a:schemeClr val="tx1"/>
                </a:solidFill>
                <a:latin typeface=".VnTime" panose="020B7200000000000000" pitchFamily="34" charset="0"/>
                <a:ea typeface="+mn-ea"/>
                <a:cs typeface="+mn-cs"/>
              </a:defRPr>
            </a:lvl6pPr>
            <a:lvl7pPr marL="2743200" algn="l" defTabSz="914400" rtl="0" eaLnBrk="1" latinLnBrk="0" hangingPunct="1">
              <a:defRPr kern="1200">
                <a:solidFill>
                  <a:schemeClr val="tx1"/>
                </a:solidFill>
                <a:latin typeface=".VnTime" panose="020B7200000000000000" pitchFamily="34" charset="0"/>
                <a:ea typeface="+mn-ea"/>
                <a:cs typeface="+mn-cs"/>
              </a:defRPr>
            </a:lvl7pPr>
            <a:lvl8pPr marL="3200400" algn="l" defTabSz="914400" rtl="0" eaLnBrk="1" latinLnBrk="0" hangingPunct="1">
              <a:defRPr kern="1200">
                <a:solidFill>
                  <a:schemeClr val="tx1"/>
                </a:solidFill>
                <a:latin typeface=".VnTime" panose="020B7200000000000000" pitchFamily="34" charset="0"/>
                <a:ea typeface="+mn-ea"/>
                <a:cs typeface="+mn-cs"/>
              </a:defRPr>
            </a:lvl8pPr>
            <a:lvl9pPr marL="3657600" algn="l" defTabSz="914400" rtl="0" eaLnBrk="1" latinLnBrk="0" hangingPunct="1">
              <a:defRPr kern="1200">
                <a:solidFill>
                  <a:schemeClr val="tx1"/>
                </a:solidFill>
                <a:latin typeface=".VnTime" panose="020B7200000000000000" pitchFamily="34" charset="0"/>
                <a:ea typeface="+mn-ea"/>
                <a:cs typeface="+mn-cs"/>
              </a:defRPr>
            </a:lvl9pPr>
          </a:lstStyle>
          <a:p>
            <a:pPr lvl="0"/>
            <a:r>
              <a:rPr lang="en-US" alt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chuyển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động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tròn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đều</a:t>
            </a:r>
            <a:r>
              <a:rPr lang="en-US" sz="3000" dirty="0">
                <a:latin typeface="Times New Roman" panose="02020603050405020304" pitchFamily="18" charset="0"/>
                <a:cs typeface="Times New Roman" panose="02020603050405020304" pitchFamily="18" charset="0"/>
              </a:rPr>
              <a:t>,</a:t>
            </a:r>
          </a:p>
          <a:p>
            <a:pPr lvl="0"/>
            <a:r>
              <a:rPr lang="en-US" sz="3000" dirty="0">
                <a:latin typeface="Times New Roman" panose="02020603050405020304" pitchFamily="18" charset="0"/>
                <a:cs typeface="Times New Roman" panose="02020603050405020304" pitchFamily="18" charset="0"/>
              </a:rPr>
              <a:t> </a:t>
            </a:r>
            <a:r>
              <a:rPr lang="en-US" sz="3000" b="1" u="sng" dirty="0" err="1">
                <a:latin typeface="Times New Roman" panose="02020603050405020304" pitchFamily="18" charset="0"/>
                <a:cs typeface="Times New Roman" panose="02020603050405020304" pitchFamily="18" charset="0"/>
              </a:rPr>
              <a:t>tốc</a:t>
            </a:r>
            <a:r>
              <a:rPr lang="en-US" sz="3000" b="1" u="sng" dirty="0">
                <a:latin typeface="Times New Roman" panose="02020603050405020304" pitchFamily="18" charset="0"/>
                <a:cs typeface="Times New Roman" panose="02020603050405020304" pitchFamily="18" charset="0"/>
              </a:rPr>
              <a:t> </a:t>
            </a:r>
            <a:r>
              <a:rPr lang="en-US" sz="3000" b="1" u="sng" dirty="0" err="1">
                <a:latin typeface="Times New Roman" panose="02020603050405020304" pitchFamily="18" charset="0"/>
                <a:cs typeface="Times New Roman" panose="02020603050405020304" pitchFamily="18" charset="0"/>
              </a:rPr>
              <a:t>độ</a:t>
            </a:r>
            <a:r>
              <a:rPr lang="en-US" sz="3000" b="1" u="sng" dirty="0">
                <a:latin typeface="Times New Roman" panose="02020603050405020304" pitchFamily="18" charset="0"/>
                <a:cs typeface="Times New Roman" panose="02020603050405020304" pitchFamily="18" charset="0"/>
              </a:rPr>
              <a:t> </a:t>
            </a:r>
            <a:r>
              <a:rPr lang="en-US" sz="3000" b="1" u="sng" dirty="0" err="1">
                <a:latin typeface="Times New Roman" panose="02020603050405020304" pitchFamily="18" charset="0"/>
                <a:cs typeface="Times New Roman" panose="02020603050405020304" pitchFamily="18" charset="0"/>
              </a:rPr>
              <a:t>dài</a:t>
            </a:r>
            <a:r>
              <a:rPr lang="en-US" sz="3000" b="1" u="sng" dirty="0">
                <a:latin typeface="Times New Roman" panose="02020603050405020304" pitchFamily="18" charset="0"/>
                <a:cs typeface="Times New Roman" panose="02020603050405020304" pitchFamily="18" charset="0"/>
              </a:rPr>
              <a:t> v </a:t>
            </a:r>
            <a:r>
              <a:rPr lang="en-US" sz="3000" b="1" u="sng" dirty="0" err="1">
                <a:latin typeface="Times New Roman" panose="02020603050405020304" pitchFamily="18" charset="0"/>
                <a:cs typeface="Times New Roman" panose="02020603050405020304" pitchFamily="18" charset="0"/>
              </a:rPr>
              <a:t>là</a:t>
            </a:r>
            <a:r>
              <a:rPr lang="en-US" sz="3000" b="1" u="sng" dirty="0">
                <a:latin typeface="Times New Roman" panose="02020603050405020304" pitchFamily="18" charset="0"/>
                <a:cs typeface="Times New Roman" panose="02020603050405020304" pitchFamily="18" charset="0"/>
              </a:rPr>
              <a:t> </a:t>
            </a:r>
            <a:r>
              <a:rPr lang="en-US" sz="3000" b="1" u="sng" dirty="0" err="1">
                <a:latin typeface="Times New Roman" panose="02020603050405020304" pitchFamily="18" charset="0"/>
                <a:cs typeface="Times New Roman" panose="02020603050405020304" pitchFamily="18" charset="0"/>
              </a:rPr>
              <a:t>hằng</a:t>
            </a:r>
            <a:r>
              <a:rPr lang="en-US" sz="3000" b="1" u="sng" dirty="0">
                <a:latin typeface="Times New Roman" panose="02020603050405020304" pitchFamily="18" charset="0"/>
                <a:cs typeface="Times New Roman" panose="02020603050405020304" pitchFamily="18" charset="0"/>
              </a:rPr>
              <a:t> </a:t>
            </a:r>
            <a:r>
              <a:rPr lang="en-US" sz="3000" b="1" u="sng" dirty="0" err="1">
                <a:latin typeface="Times New Roman" panose="02020603050405020304" pitchFamily="18" charset="0"/>
                <a:cs typeface="Times New Roman" panose="02020603050405020304" pitchFamily="18" charset="0"/>
              </a:rPr>
              <a:t>số</a:t>
            </a:r>
            <a:r>
              <a:rPr lang="en-US" sz="3000" b="1" u="sng" dirty="0">
                <a:latin typeface="Times New Roman" panose="02020603050405020304" pitchFamily="18" charset="0"/>
                <a:cs typeface="Times New Roman" panose="02020603050405020304" pitchFamily="18" charset="0"/>
              </a:rPr>
              <a:t> </a:t>
            </a:r>
            <a:endParaRPr lang="en-US" sz="3000" dirty="0">
              <a:latin typeface="Times New Roman" panose="02020603050405020304" pitchFamily="18" charset="0"/>
              <a:cs typeface="Times New Roman" panose="02020603050405020304" pitchFamily="18" charset="0"/>
            </a:endParaRPr>
          </a:p>
        </p:txBody>
      </p:sp>
      <p:sp>
        <p:nvSpPr>
          <p:cNvPr id="4" name="TextBox 60">
            <a:extLst>
              <a:ext uri="{FF2B5EF4-FFF2-40B4-BE49-F238E27FC236}">
                <a16:creationId xmlns:a16="http://schemas.microsoft.com/office/drawing/2014/main" id="{1FADC79F-C80E-4037-98E9-A6663838AFE7}"/>
              </a:ext>
            </a:extLst>
          </p:cNvPr>
          <p:cNvSpPr txBox="1">
            <a:spLocks noChangeArrowheads="1"/>
          </p:cNvSpPr>
          <p:nvPr/>
        </p:nvSpPr>
        <p:spPr bwMode="auto">
          <a:xfrm>
            <a:off x="573284" y="762000"/>
            <a:ext cx="681811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5pPr>
            <a:lvl6pPr marL="2286000" algn="l" defTabSz="914400" rtl="0" eaLnBrk="1" latinLnBrk="0" hangingPunct="1">
              <a:defRPr kern="1200">
                <a:solidFill>
                  <a:schemeClr val="tx1"/>
                </a:solidFill>
                <a:latin typeface=".VnTime" panose="020B7200000000000000" pitchFamily="34" charset="0"/>
                <a:ea typeface="+mn-ea"/>
                <a:cs typeface="+mn-cs"/>
              </a:defRPr>
            </a:lvl6pPr>
            <a:lvl7pPr marL="2743200" algn="l" defTabSz="914400" rtl="0" eaLnBrk="1" latinLnBrk="0" hangingPunct="1">
              <a:defRPr kern="1200">
                <a:solidFill>
                  <a:schemeClr val="tx1"/>
                </a:solidFill>
                <a:latin typeface=".VnTime" panose="020B7200000000000000" pitchFamily="34" charset="0"/>
                <a:ea typeface="+mn-ea"/>
                <a:cs typeface="+mn-cs"/>
              </a:defRPr>
            </a:lvl7pPr>
            <a:lvl8pPr marL="3200400" algn="l" defTabSz="914400" rtl="0" eaLnBrk="1" latinLnBrk="0" hangingPunct="1">
              <a:defRPr kern="1200">
                <a:solidFill>
                  <a:schemeClr val="tx1"/>
                </a:solidFill>
                <a:latin typeface=".VnTime" panose="020B7200000000000000" pitchFamily="34" charset="0"/>
                <a:ea typeface="+mn-ea"/>
                <a:cs typeface="+mn-cs"/>
              </a:defRPr>
            </a:lvl8pPr>
            <a:lvl9pPr marL="3657600" algn="l" defTabSz="914400" rtl="0" eaLnBrk="1" latinLnBrk="0" hangingPunct="1">
              <a:defRPr kern="1200">
                <a:solidFill>
                  <a:schemeClr val="tx1"/>
                </a:solidFill>
                <a:latin typeface=".VnTime" panose="020B7200000000000000" pitchFamily="34" charset="0"/>
                <a:ea typeface="+mn-ea"/>
                <a:cs typeface="+mn-cs"/>
              </a:defRPr>
            </a:lvl9pPr>
          </a:lstStyle>
          <a:p>
            <a:r>
              <a:rPr lang="en-US" altLang="en-US" sz="3000" b="1" dirty="0">
                <a:solidFill>
                  <a:srgbClr val="FF0000"/>
                </a:solidFill>
                <a:latin typeface="Times New Roman" panose="02020603050405020304" pitchFamily="18" charset="0"/>
                <a:cs typeface="Times New Roman" panose="02020603050405020304" pitchFamily="18" charset="0"/>
              </a:rPr>
              <a:t>1. </a:t>
            </a:r>
            <a:r>
              <a:rPr lang="en-US" sz="3000" b="1" dirty="0" err="1">
                <a:solidFill>
                  <a:srgbClr val="FF0000"/>
                </a:solidFill>
                <a:latin typeface="Times New Roman" panose="02020603050405020304" pitchFamily="18" charset="0"/>
                <a:cs typeface="Times New Roman" panose="02020603050405020304" pitchFamily="18" charset="0"/>
              </a:rPr>
              <a:t>Tốc</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độ</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dài</a:t>
            </a:r>
            <a:r>
              <a:rPr lang="en-US" sz="3000" b="1" dirty="0">
                <a:solidFill>
                  <a:srgbClr val="FF0000"/>
                </a:solidFill>
                <a:latin typeface="Times New Roman" panose="02020603050405020304" pitchFamily="18" charset="0"/>
                <a:cs typeface="Times New Roman" panose="02020603050405020304" pitchFamily="18" charset="0"/>
              </a:rPr>
              <a:t> : </a:t>
            </a:r>
            <a:r>
              <a:rPr lang="fr-FR" sz="3000" b="1" dirty="0">
                <a:solidFill>
                  <a:srgbClr val="FF0000"/>
                </a:solidFill>
                <a:latin typeface="Times New Roman" pitchFamily="18" charset="0"/>
                <a:cs typeface="Times New Roman" pitchFamily="18" charset="0"/>
              </a:rPr>
              <a:t> </a:t>
            </a:r>
            <a:endParaRPr lang="en-US" altLang="en-US" sz="3000" b="1" dirty="0">
              <a:solidFill>
                <a:srgbClr val="FF0000"/>
              </a:solidFill>
              <a:latin typeface="Times New Roman" panose="02020603050405020304" pitchFamily="18" charset="0"/>
              <a:cs typeface="Times New Roman" panose="02020603050405020304" pitchFamily="18" charset="0"/>
            </a:endParaRPr>
          </a:p>
        </p:txBody>
      </p:sp>
      <p:sp>
        <p:nvSpPr>
          <p:cNvPr id="5" name="TextBox 60">
            <a:extLst>
              <a:ext uri="{FF2B5EF4-FFF2-40B4-BE49-F238E27FC236}">
                <a16:creationId xmlns:a16="http://schemas.microsoft.com/office/drawing/2014/main" id="{5A567572-4F02-408A-B127-AF2C77EFA4DB}"/>
              </a:ext>
            </a:extLst>
          </p:cNvPr>
          <p:cNvSpPr txBox="1">
            <a:spLocks noChangeArrowheads="1"/>
          </p:cNvSpPr>
          <p:nvPr/>
        </p:nvSpPr>
        <p:spPr bwMode="auto">
          <a:xfrm>
            <a:off x="489469" y="3581400"/>
            <a:ext cx="78925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5pPr>
            <a:lvl6pPr marL="2286000" algn="l" defTabSz="914400" rtl="0" eaLnBrk="1" latinLnBrk="0" hangingPunct="1">
              <a:defRPr kern="1200">
                <a:solidFill>
                  <a:schemeClr val="tx1"/>
                </a:solidFill>
                <a:latin typeface=".VnTime" panose="020B7200000000000000" pitchFamily="34" charset="0"/>
                <a:ea typeface="+mn-ea"/>
                <a:cs typeface="+mn-cs"/>
              </a:defRPr>
            </a:lvl6pPr>
            <a:lvl7pPr marL="2743200" algn="l" defTabSz="914400" rtl="0" eaLnBrk="1" latinLnBrk="0" hangingPunct="1">
              <a:defRPr kern="1200">
                <a:solidFill>
                  <a:schemeClr val="tx1"/>
                </a:solidFill>
                <a:latin typeface=".VnTime" panose="020B7200000000000000" pitchFamily="34" charset="0"/>
                <a:ea typeface="+mn-ea"/>
                <a:cs typeface="+mn-cs"/>
              </a:defRPr>
            </a:lvl7pPr>
            <a:lvl8pPr marL="3200400" algn="l" defTabSz="914400" rtl="0" eaLnBrk="1" latinLnBrk="0" hangingPunct="1">
              <a:defRPr kern="1200">
                <a:solidFill>
                  <a:schemeClr val="tx1"/>
                </a:solidFill>
                <a:latin typeface=".VnTime" panose="020B7200000000000000" pitchFamily="34" charset="0"/>
                <a:ea typeface="+mn-ea"/>
                <a:cs typeface="+mn-cs"/>
              </a:defRPr>
            </a:lvl8pPr>
            <a:lvl9pPr marL="3657600" algn="l" defTabSz="914400" rtl="0" eaLnBrk="1" latinLnBrk="0" hangingPunct="1">
              <a:defRPr kern="1200">
                <a:solidFill>
                  <a:schemeClr val="tx1"/>
                </a:solidFill>
                <a:latin typeface=".VnTime" panose="020B7200000000000000" pitchFamily="34" charset="0"/>
                <a:ea typeface="+mn-ea"/>
                <a:cs typeface="+mn-cs"/>
              </a:defRPr>
            </a:lvl9pPr>
          </a:lstStyle>
          <a:p>
            <a:r>
              <a:rPr lang="en-US" sz="3000" b="1" dirty="0">
                <a:solidFill>
                  <a:srgbClr val="FF0000"/>
                </a:solidFill>
                <a:latin typeface="Times New Roman" panose="02020603050405020304" pitchFamily="18" charset="0"/>
                <a:cs typeface="Times New Roman" panose="02020603050405020304" pitchFamily="18" charset="0"/>
              </a:rPr>
              <a:t>2. </a:t>
            </a:r>
            <a:r>
              <a:rPr lang="en-US" sz="3000" b="1" dirty="0" err="1">
                <a:solidFill>
                  <a:srgbClr val="FF0000"/>
                </a:solidFill>
                <a:latin typeface="Times New Roman" panose="02020603050405020304" pitchFamily="18" charset="0"/>
                <a:cs typeface="Times New Roman" panose="02020603050405020304" pitchFamily="18" charset="0"/>
              </a:rPr>
              <a:t>Vectơ</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vận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tốc</a:t>
            </a:r>
            <a:r>
              <a:rPr lang="en-US" sz="3000" b="1" dirty="0">
                <a:solidFill>
                  <a:srgbClr val="FF0000"/>
                </a:solidFill>
                <a:latin typeface="Times New Roman" panose="02020603050405020304" pitchFamily="18" charset="0"/>
                <a:cs typeface="Times New Roman" panose="02020603050405020304" pitchFamily="18" charset="0"/>
              </a:rPr>
              <a:t> : </a:t>
            </a:r>
            <a:endParaRPr lang="en-US" sz="3000" dirty="0">
              <a:solidFill>
                <a:srgbClr val="FF0000"/>
              </a:solidFill>
              <a:latin typeface="Times New Roman" panose="02020603050405020304" pitchFamily="18" charset="0"/>
              <a:cs typeface="Times New Roman" panose="02020603050405020304" pitchFamily="18" charset="0"/>
            </a:endParaRPr>
          </a:p>
        </p:txBody>
      </p:sp>
      <p:sp>
        <p:nvSpPr>
          <p:cNvPr id="6" name="Rectangle 2">
            <a:extLst>
              <a:ext uri="{FF2B5EF4-FFF2-40B4-BE49-F238E27FC236}">
                <a16:creationId xmlns:a16="http://schemas.microsoft.com/office/drawing/2014/main" id="{FC98212B-E3AB-4C07-B190-8FA7410E4C1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27712020-7890-4ECC-9661-18C2FE829B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a:extLst>
              <a:ext uri="{FF2B5EF4-FFF2-40B4-BE49-F238E27FC236}">
                <a16:creationId xmlns:a16="http://schemas.microsoft.com/office/drawing/2014/main" id="{9AEF0314-68D7-4EBF-979D-A173C8EAB0D5}"/>
              </a:ext>
            </a:extLst>
          </p:cNvPr>
          <p:cNvGraphicFramePr>
            <a:graphicFrameLocks noChangeAspect="1"/>
          </p:cNvGraphicFramePr>
          <p:nvPr>
            <p:extLst>
              <p:ext uri="{D42A27DB-BD31-4B8C-83A1-F6EECF244321}">
                <p14:modId xmlns:p14="http://schemas.microsoft.com/office/powerpoint/2010/main" val="3296925382"/>
              </p:ext>
            </p:extLst>
          </p:nvPr>
        </p:nvGraphicFramePr>
        <p:xfrm>
          <a:off x="3733800" y="685800"/>
          <a:ext cx="1248937" cy="1066801"/>
        </p:xfrm>
        <a:graphic>
          <a:graphicData uri="http://schemas.openxmlformats.org/presentationml/2006/ole">
            <mc:AlternateContent xmlns:mc="http://schemas.openxmlformats.org/markup-compatibility/2006">
              <mc:Choice xmlns:v="urn:schemas-microsoft-com:vml" Requires="v">
                <p:oleObj spid="_x0000_s2060" name="Equation" r:id="rId3" imgW="457002" imgH="393529" progId="Equation.DSMT4">
                  <p:embed/>
                </p:oleObj>
              </mc:Choice>
              <mc:Fallback>
                <p:oleObj name="Equation" r:id="rId3" imgW="457002" imgH="393529" progId="Equation.DSMT4">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685800"/>
                        <a:ext cx="1248937" cy="1066801"/>
                      </a:xfrm>
                      <a:prstGeom prst="rect">
                        <a:avLst/>
                      </a:prstGeom>
                      <a:noFill/>
                    </p:spPr>
                  </p:pic>
                </p:oleObj>
              </mc:Fallback>
            </mc:AlternateContent>
          </a:graphicData>
        </a:graphic>
      </p:graphicFrame>
    </p:spTree>
    <p:extLst>
      <p:ext uri="{BB962C8B-B14F-4D97-AF65-F5344CB8AC3E}">
        <p14:creationId xmlns:p14="http://schemas.microsoft.com/office/powerpoint/2010/main" val="377730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9D071-272B-4526-8299-24B6C08F7C54}"/>
              </a:ext>
            </a:extLst>
          </p:cNvPr>
          <p:cNvSpPr txBox="1">
            <a:spLocks/>
          </p:cNvSpPr>
          <p:nvPr/>
        </p:nvSpPr>
        <p:spPr>
          <a:xfrm>
            <a:off x="12290" y="623341"/>
            <a:ext cx="4436808" cy="1066800"/>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000" dirty="0">
                <a:latin typeface="Times New Roman" pitchFamily="18" charset="0"/>
                <a:cs typeface="Times New Roman" pitchFamily="18" charset="0"/>
                <a:hlinkClick r:id="rId2" action="ppaction://hlinkfile"/>
              </a:rPr>
              <a:t>Link video </a:t>
            </a:r>
            <a:r>
              <a:rPr lang="en-US" sz="3000" dirty="0" err="1">
                <a:latin typeface="Times New Roman" pitchFamily="18" charset="0"/>
                <a:cs typeface="Times New Roman" pitchFamily="18" charset="0"/>
                <a:hlinkClick r:id="rId2" action="ppaction://hlinkfile"/>
              </a:rPr>
              <a:t>máy</a:t>
            </a:r>
            <a:r>
              <a:rPr lang="en-US" sz="3000" dirty="0">
                <a:latin typeface="Times New Roman" pitchFamily="18" charset="0"/>
                <a:cs typeface="Times New Roman" pitchFamily="18" charset="0"/>
                <a:hlinkClick r:id="rId2" action="ppaction://hlinkfile"/>
              </a:rPr>
              <a:t> </a:t>
            </a:r>
            <a:r>
              <a:rPr lang="en-US" sz="3000" dirty="0" err="1">
                <a:latin typeface="Times New Roman" pitchFamily="18" charset="0"/>
                <a:cs typeface="Times New Roman" pitchFamily="18" charset="0"/>
                <a:hlinkClick r:id="rId2" action="ppaction://hlinkfile"/>
              </a:rPr>
              <a:t>mài</a:t>
            </a:r>
            <a:r>
              <a:rPr lang="en-US" sz="3000" dirty="0">
                <a:latin typeface="Times New Roman" pitchFamily="18" charset="0"/>
                <a:cs typeface="Times New Roman" pitchFamily="18" charset="0"/>
                <a:hlinkClick r:id="rId2" action="ppaction://hlinkfile"/>
              </a:rPr>
              <a:t> </a:t>
            </a:r>
            <a:r>
              <a:rPr lang="en-US" sz="3000" dirty="0" err="1">
                <a:latin typeface="Times New Roman" pitchFamily="18" charset="0"/>
                <a:cs typeface="Times New Roman" pitchFamily="18" charset="0"/>
                <a:hlinkClick r:id="rId2" action="ppaction://hlinkfile"/>
              </a:rPr>
              <a:t>kim</a:t>
            </a:r>
            <a:r>
              <a:rPr lang="en-US" sz="3000" dirty="0">
                <a:latin typeface="Times New Roman" pitchFamily="18" charset="0"/>
                <a:cs typeface="Times New Roman" pitchFamily="18" charset="0"/>
                <a:hlinkClick r:id="rId2" action="ppaction://hlinkfile"/>
              </a:rPr>
              <a:t> </a:t>
            </a:r>
            <a:r>
              <a:rPr lang="en-US" sz="3000" dirty="0" err="1">
                <a:latin typeface="Times New Roman" pitchFamily="18" charset="0"/>
                <a:cs typeface="Times New Roman" pitchFamily="18" charset="0"/>
                <a:hlinkClick r:id="rId2" action="ppaction://hlinkfile"/>
              </a:rPr>
              <a:t>loại</a:t>
            </a:r>
            <a:r>
              <a:rPr lang="en-US" sz="3000" dirty="0">
                <a:latin typeface="Times New Roman" pitchFamily="18" charset="0"/>
                <a:cs typeface="Times New Roman" pitchFamily="18" charset="0"/>
                <a:hlinkClick r:id="rId2" action="ppaction://hlinkfile"/>
              </a:rPr>
              <a:t> </a:t>
            </a:r>
            <a:r>
              <a:rPr lang="en-US" sz="3000" dirty="0" err="1">
                <a:latin typeface="Times New Roman" pitchFamily="18" charset="0"/>
                <a:cs typeface="Times New Roman" pitchFamily="18" charset="0"/>
                <a:hlinkClick r:id="rId2" action="ppaction://hlinkfile"/>
              </a:rPr>
              <a:t>đang</a:t>
            </a:r>
            <a:r>
              <a:rPr lang="en-US" sz="3000" dirty="0">
                <a:latin typeface="Times New Roman" pitchFamily="18" charset="0"/>
                <a:cs typeface="Times New Roman" pitchFamily="18" charset="0"/>
                <a:hlinkClick r:id="rId2" action="ppaction://hlinkfile"/>
              </a:rPr>
              <a:t> </a:t>
            </a:r>
            <a:r>
              <a:rPr lang="en-US" sz="3000" dirty="0" err="1">
                <a:latin typeface="Times New Roman" pitchFamily="18" charset="0"/>
                <a:cs typeface="Times New Roman" pitchFamily="18" charset="0"/>
                <a:hlinkClick r:id="rId2" action="ppaction://hlinkfile"/>
              </a:rPr>
              <a:t>hoạt</a:t>
            </a:r>
            <a:r>
              <a:rPr lang="en-US" sz="3000" dirty="0">
                <a:latin typeface="Times New Roman" pitchFamily="18" charset="0"/>
                <a:cs typeface="Times New Roman" pitchFamily="18" charset="0"/>
                <a:hlinkClick r:id="rId2" action="ppaction://hlinkfile"/>
              </a:rPr>
              <a:t> </a:t>
            </a:r>
            <a:r>
              <a:rPr lang="en-US" sz="3000" dirty="0" err="1">
                <a:latin typeface="Times New Roman" pitchFamily="18" charset="0"/>
                <a:cs typeface="Times New Roman" pitchFamily="18" charset="0"/>
                <a:hlinkClick r:id="rId2" action="ppaction://hlinkfile"/>
              </a:rPr>
              <a:t>động</a:t>
            </a:r>
            <a:endParaRPr lang="en-US" sz="3000" dirty="0">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id="{7DBEFDE6-3691-41F9-B744-F5792A36F0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9098" y="0"/>
            <a:ext cx="4694902" cy="347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a:extLst>
              <a:ext uri="{FF2B5EF4-FFF2-40B4-BE49-F238E27FC236}">
                <a16:creationId xmlns:a16="http://schemas.microsoft.com/office/drawing/2014/main" id="{AE9DD24D-C364-44DA-94E6-111147488BFA}"/>
              </a:ext>
            </a:extLst>
          </p:cNvPr>
          <p:cNvSpPr txBox="1">
            <a:spLocks/>
          </p:cNvSpPr>
          <p:nvPr/>
        </p:nvSpPr>
        <p:spPr>
          <a:xfrm>
            <a:off x="304800" y="3429000"/>
            <a:ext cx="8839200" cy="1752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fr-FR" sz="3000" dirty="0" err="1">
                <a:latin typeface="Times New Roman" panose="02020603050405020304" pitchFamily="18" charset="0"/>
                <a:cs typeface="Times New Roman" panose="02020603050405020304" pitchFamily="18" charset="0"/>
              </a:rPr>
              <a:t>Nhận</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xét</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phương</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của</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tia</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lửa</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so</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với</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quỹ</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đạo</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tròn</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của</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của</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lưỡi</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mài</a:t>
            </a:r>
            <a:r>
              <a:rPr lang="fr-FR" sz="3000" dirty="0">
                <a:latin typeface="Times New Roman" panose="02020603050405020304" pitchFamily="18" charset="0"/>
                <a:cs typeface="Times New Roman" panose="02020603050405020304" pitchFamily="18" charset="0"/>
              </a:rPr>
              <a:t> ?</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76865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a:extLst>
              <a:ext uri="{FF2B5EF4-FFF2-40B4-BE49-F238E27FC236}">
                <a16:creationId xmlns:a16="http://schemas.microsoft.com/office/drawing/2014/main" id="{C257FDA5-20B5-4524-830A-494437EF470A}"/>
              </a:ext>
            </a:extLst>
          </p:cNvPr>
          <p:cNvSpPr txBox="1">
            <a:spLocks noChangeArrowheads="1"/>
          </p:cNvSpPr>
          <p:nvPr/>
        </p:nvSpPr>
        <p:spPr bwMode="auto">
          <a:xfrm>
            <a:off x="531256" y="152400"/>
            <a:ext cx="777454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5pPr>
            <a:lvl6pPr marL="2286000" algn="l" defTabSz="914400" rtl="0" eaLnBrk="1" latinLnBrk="0" hangingPunct="1">
              <a:defRPr kern="1200">
                <a:solidFill>
                  <a:schemeClr val="tx1"/>
                </a:solidFill>
                <a:latin typeface=".VnTime" panose="020B7200000000000000" pitchFamily="34" charset="0"/>
                <a:ea typeface="+mn-ea"/>
                <a:cs typeface="+mn-cs"/>
              </a:defRPr>
            </a:lvl6pPr>
            <a:lvl7pPr marL="2743200" algn="l" defTabSz="914400" rtl="0" eaLnBrk="1" latinLnBrk="0" hangingPunct="1">
              <a:defRPr kern="1200">
                <a:solidFill>
                  <a:schemeClr val="tx1"/>
                </a:solidFill>
                <a:latin typeface=".VnTime" panose="020B7200000000000000" pitchFamily="34" charset="0"/>
                <a:ea typeface="+mn-ea"/>
                <a:cs typeface="+mn-cs"/>
              </a:defRPr>
            </a:lvl7pPr>
            <a:lvl8pPr marL="3200400" algn="l" defTabSz="914400" rtl="0" eaLnBrk="1" latinLnBrk="0" hangingPunct="1">
              <a:defRPr kern="1200">
                <a:solidFill>
                  <a:schemeClr val="tx1"/>
                </a:solidFill>
                <a:latin typeface=".VnTime" panose="020B7200000000000000" pitchFamily="34" charset="0"/>
                <a:ea typeface="+mn-ea"/>
                <a:cs typeface="+mn-cs"/>
              </a:defRPr>
            </a:lvl8pPr>
            <a:lvl9pPr marL="3657600" algn="l" defTabSz="914400" rtl="0" eaLnBrk="1" latinLnBrk="0" hangingPunct="1">
              <a:defRPr kern="1200">
                <a:solidFill>
                  <a:schemeClr val="tx1"/>
                </a:solidFill>
                <a:latin typeface=".VnTime" panose="020B7200000000000000" pitchFamily="34" charset="0"/>
                <a:ea typeface="+mn-ea"/>
                <a:cs typeface="+mn-cs"/>
              </a:defRPr>
            </a:lvl9pPr>
          </a:lstStyle>
          <a:p>
            <a:r>
              <a:rPr lang="fr-FR" sz="3000" b="1" dirty="0">
                <a:solidFill>
                  <a:srgbClr val="FF0000"/>
                </a:solidFill>
                <a:latin typeface="Times New Roman" pitchFamily="18" charset="0"/>
                <a:cs typeface="Times New Roman" pitchFamily="18" charset="0"/>
              </a:rPr>
              <a:t>II. </a:t>
            </a:r>
            <a:r>
              <a:rPr lang="fr-FR" sz="3000" b="1" dirty="0" err="1">
                <a:solidFill>
                  <a:srgbClr val="FF0000"/>
                </a:solidFill>
                <a:latin typeface="Times New Roman" pitchFamily="18" charset="0"/>
                <a:cs typeface="Times New Roman" pitchFamily="18" charset="0"/>
              </a:rPr>
              <a:t>Tốc</a:t>
            </a:r>
            <a:r>
              <a:rPr lang="fr-FR" sz="3000" b="1" dirty="0">
                <a:solidFill>
                  <a:srgbClr val="FF0000"/>
                </a:solidFill>
                <a:latin typeface="Times New Roman" pitchFamily="18" charset="0"/>
                <a:cs typeface="Times New Roman" pitchFamily="18" charset="0"/>
              </a:rPr>
              <a:t> </a:t>
            </a:r>
            <a:r>
              <a:rPr lang="fr-FR" sz="3000" b="1" dirty="0" err="1">
                <a:solidFill>
                  <a:srgbClr val="FF0000"/>
                </a:solidFill>
                <a:latin typeface="Times New Roman" pitchFamily="18" charset="0"/>
                <a:cs typeface="Times New Roman" pitchFamily="18" charset="0"/>
              </a:rPr>
              <a:t>độ</a:t>
            </a:r>
            <a:r>
              <a:rPr lang="fr-FR" sz="3000" b="1" dirty="0">
                <a:solidFill>
                  <a:srgbClr val="FF0000"/>
                </a:solidFill>
                <a:latin typeface="Times New Roman" pitchFamily="18" charset="0"/>
                <a:cs typeface="Times New Roman" pitchFamily="18" charset="0"/>
              </a:rPr>
              <a:t> </a:t>
            </a:r>
            <a:r>
              <a:rPr lang="fr-FR" sz="3000" b="1" dirty="0" err="1">
                <a:solidFill>
                  <a:srgbClr val="FF0000"/>
                </a:solidFill>
                <a:latin typeface="Times New Roman" pitchFamily="18" charset="0"/>
                <a:cs typeface="Times New Roman" pitchFamily="18" charset="0"/>
              </a:rPr>
              <a:t>dài</a:t>
            </a:r>
            <a:r>
              <a:rPr lang="fr-FR" sz="3000" b="1" dirty="0">
                <a:solidFill>
                  <a:srgbClr val="FF0000"/>
                </a:solidFill>
                <a:latin typeface="Times New Roman" pitchFamily="18" charset="0"/>
                <a:cs typeface="Times New Roman" pitchFamily="18" charset="0"/>
              </a:rPr>
              <a:t> – </a:t>
            </a:r>
            <a:r>
              <a:rPr lang="fr-FR" sz="3000" b="1" dirty="0" err="1">
                <a:solidFill>
                  <a:srgbClr val="FF0000"/>
                </a:solidFill>
                <a:latin typeface="Times New Roman" pitchFamily="18" charset="0"/>
                <a:cs typeface="Times New Roman" pitchFamily="18" charset="0"/>
              </a:rPr>
              <a:t>Tốc</a:t>
            </a:r>
            <a:r>
              <a:rPr lang="fr-FR" sz="3000" b="1" dirty="0">
                <a:solidFill>
                  <a:srgbClr val="FF0000"/>
                </a:solidFill>
                <a:latin typeface="Times New Roman" pitchFamily="18" charset="0"/>
                <a:cs typeface="Times New Roman" pitchFamily="18" charset="0"/>
              </a:rPr>
              <a:t> </a:t>
            </a:r>
            <a:r>
              <a:rPr lang="fr-FR" sz="3000" b="1" dirty="0" err="1">
                <a:solidFill>
                  <a:srgbClr val="FF0000"/>
                </a:solidFill>
                <a:latin typeface="Times New Roman" pitchFamily="18" charset="0"/>
                <a:cs typeface="Times New Roman" pitchFamily="18" charset="0"/>
              </a:rPr>
              <a:t>độ</a:t>
            </a:r>
            <a:r>
              <a:rPr lang="fr-FR" sz="3000" b="1" dirty="0">
                <a:solidFill>
                  <a:srgbClr val="FF0000"/>
                </a:solidFill>
                <a:latin typeface="Times New Roman" pitchFamily="18" charset="0"/>
                <a:cs typeface="Times New Roman" pitchFamily="18" charset="0"/>
              </a:rPr>
              <a:t> </a:t>
            </a:r>
            <a:r>
              <a:rPr lang="fr-FR" sz="3000" b="1" dirty="0" err="1">
                <a:solidFill>
                  <a:srgbClr val="FF0000"/>
                </a:solidFill>
                <a:latin typeface="Times New Roman" pitchFamily="18" charset="0"/>
                <a:cs typeface="Times New Roman" pitchFamily="18" charset="0"/>
              </a:rPr>
              <a:t>góc</a:t>
            </a:r>
            <a:r>
              <a:rPr lang="fr-FR" sz="3000" b="1" dirty="0">
                <a:solidFill>
                  <a:srgbClr val="FF0000"/>
                </a:solidFill>
                <a:latin typeface="Times New Roman" pitchFamily="18" charset="0"/>
                <a:cs typeface="Times New Roman" pitchFamily="18" charset="0"/>
              </a:rPr>
              <a:t> : </a:t>
            </a:r>
            <a:endParaRPr lang="en-US" altLang="en-US" sz="3000" b="1" dirty="0">
              <a:solidFill>
                <a:srgbClr val="FF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E1491D1D-F23B-40D1-ABFC-31D96F701B60}"/>
              </a:ext>
            </a:extLst>
          </p:cNvPr>
          <p:cNvSpPr>
            <a:spLocks noChangeArrowheads="1"/>
          </p:cNvSpPr>
          <p:nvPr/>
        </p:nvSpPr>
        <p:spPr bwMode="auto">
          <a:xfrm>
            <a:off x="1006734" y="2362200"/>
            <a:ext cx="713053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5pPr>
            <a:lvl6pPr marL="2286000" algn="l" defTabSz="914400" rtl="0" eaLnBrk="1" latinLnBrk="0" hangingPunct="1">
              <a:defRPr kern="1200">
                <a:solidFill>
                  <a:schemeClr val="tx1"/>
                </a:solidFill>
                <a:latin typeface=".VnTime" panose="020B7200000000000000" pitchFamily="34" charset="0"/>
                <a:ea typeface="+mn-ea"/>
                <a:cs typeface="+mn-cs"/>
              </a:defRPr>
            </a:lvl6pPr>
            <a:lvl7pPr marL="2743200" algn="l" defTabSz="914400" rtl="0" eaLnBrk="1" latinLnBrk="0" hangingPunct="1">
              <a:defRPr kern="1200">
                <a:solidFill>
                  <a:schemeClr val="tx1"/>
                </a:solidFill>
                <a:latin typeface=".VnTime" panose="020B7200000000000000" pitchFamily="34" charset="0"/>
                <a:ea typeface="+mn-ea"/>
                <a:cs typeface="+mn-cs"/>
              </a:defRPr>
            </a:lvl7pPr>
            <a:lvl8pPr marL="3200400" algn="l" defTabSz="914400" rtl="0" eaLnBrk="1" latinLnBrk="0" hangingPunct="1">
              <a:defRPr kern="1200">
                <a:solidFill>
                  <a:schemeClr val="tx1"/>
                </a:solidFill>
                <a:latin typeface=".VnTime" panose="020B7200000000000000" pitchFamily="34" charset="0"/>
                <a:ea typeface="+mn-ea"/>
                <a:cs typeface="+mn-cs"/>
              </a:defRPr>
            </a:lvl8pPr>
            <a:lvl9pPr marL="3657600" algn="l" defTabSz="914400" rtl="0" eaLnBrk="1" latinLnBrk="0" hangingPunct="1">
              <a:defRPr kern="1200">
                <a:solidFill>
                  <a:schemeClr val="tx1"/>
                </a:solidFill>
                <a:latin typeface=".VnTime" panose="020B7200000000000000" pitchFamily="34" charset="0"/>
                <a:ea typeface="+mn-ea"/>
                <a:cs typeface="+mn-cs"/>
              </a:defRPr>
            </a:lvl9pPr>
          </a:lstStyle>
          <a:p>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Với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vectơ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độ</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dời</a:t>
            </a:r>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gian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ngắn</a:t>
            </a:r>
            <a:r>
              <a:rPr lang="en-US" sz="3000" dirty="0">
                <a:latin typeface="Times New Roman" panose="02020603050405020304" pitchFamily="18" charset="0"/>
                <a:cs typeface="Times New Roman" panose="02020603050405020304" pitchFamily="18" charset="0"/>
              </a:rPr>
              <a:t>.</a:t>
            </a:r>
          </a:p>
        </p:txBody>
      </p:sp>
      <p:sp>
        <p:nvSpPr>
          <p:cNvPr id="4" name="TextBox 60">
            <a:extLst>
              <a:ext uri="{FF2B5EF4-FFF2-40B4-BE49-F238E27FC236}">
                <a16:creationId xmlns:a16="http://schemas.microsoft.com/office/drawing/2014/main" id="{1B5F41BF-09C6-469A-AB14-2395CE39615D}"/>
              </a:ext>
            </a:extLst>
          </p:cNvPr>
          <p:cNvSpPr txBox="1">
            <a:spLocks noChangeArrowheads="1"/>
          </p:cNvSpPr>
          <p:nvPr/>
        </p:nvSpPr>
        <p:spPr bwMode="auto">
          <a:xfrm>
            <a:off x="641869" y="737175"/>
            <a:ext cx="42349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5pPr>
            <a:lvl6pPr marL="2286000" algn="l" defTabSz="914400" rtl="0" eaLnBrk="1" latinLnBrk="0" hangingPunct="1">
              <a:defRPr kern="1200">
                <a:solidFill>
                  <a:schemeClr val="tx1"/>
                </a:solidFill>
                <a:latin typeface=".VnTime" panose="020B7200000000000000" pitchFamily="34" charset="0"/>
                <a:ea typeface="+mn-ea"/>
                <a:cs typeface="+mn-cs"/>
              </a:defRPr>
            </a:lvl6pPr>
            <a:lvl7pPr marL="2743200" algn="l" defTabSz="914400" rtl="0" eaLnBrk="1" latinLnBrk="0" hangingPunct="1">
              <a:defRPr kern="1200">
                <a:solidFill>
                  <a:schemeClr val="tx1"/>
                </a:solidFill>
                <a:latin typeface=".VnTime" panose="020B7200000000000000" pitchFamily="34" charset="0"/>
                <a:ea typeface="+mn-ea"/>
                <a:cs typeface="+mn-cs"/>
              </a:defRPr>
            </a:lvl7pPr>
            <a:lvl8pPr marL="3200400" algn="l" defTabSz="914400" rtl="0" eaLnBrk="1" latinLnBrk="0" hangingPunct="1">
              <a:defRPr kern="1200">
                <a:solidFill>
                  <a:schemeClr val="tx1"/>
                </a:solidFill>
                <a:latin typeface=".VnTime" panose="020B7200000000000000" pitchFamily="34" charset="0"/>
                <a:ea typeface="+mn-ea"/>
                <a:cs typeface="+mn-cs"/>
              </a:defRPr>
            </a:lvl8pPr>
            <a:lvl9pPr marL="3657600" algn="l" defTabSz="914400" rtl="0" eaLnBrk="1" latinLnBrk="0" hangingPunct="1">
              <a:defRPr kern="1200">
                <a:solidFill>
                  <a:schemeClr val="tx1"/>
                </a:solidFill>
                <a:latin typeface=".VnTime" panose="020B7200000000000000" pitchFamily="34" charset="0"/>
                <a:ea typeface="+mn-ea"/>
                <a:cs typeface="+mn-cs"/>
              </a:defRPr>
            </a:lvl9pPr>
          </a:lstStyle>
          <a:p>
            <a:r>
              <a:rPr lang="en-US" sz="3000" b="1" dirty="0">
                <a:solidFill>
                  <a:srgbClr val="FF0000"/>
                </a:solidFill>
                <a:latin typeface="Times New Roman" panose="02020603050405020304" pitchFamily="18" charset="0"/>
                <a:cs typeface="Times New Roman" panose="02020603050405020304" pitchFamily="18" charset="0"/>
              </a:rPr>
              <a:t>2. </a:t>
            </a:r>
            <a:r>
              <a:rPr lang="en-US" sz="3000" b="1" dirty="0" err="1">
                <a:solidFill>
                  <a:srgbClr val="FF0000"/>
                </a:solidFill>
                <a:latin typeface="Times New Roman" panose="02020603050405020304" pitchFamily="18" charset="0"/>
                <a:cs typeface="Times New Roman" panose="02020603050405020304" pitchFamily="18" charset="0"/>
              </a:rPr>
              <a:t>Vectơ</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vận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tốc</a:t>
            </a:r>
            <a:r>
              <a:rPr lang="en-US" sz="3000" b="1" dirty="0">
                <a:solidFill>
                  <a:srgbClr val="FF0000"/>
                </a:solidFill>
                <a:latin typeface="Times New Roman" panose="02020603050405020304" pitchFamily="18" charset="0"/>
                <a:cs typeface="Times New Roman" panose="02020603050405020304" pitchFamily="18" charset="0"/>
              </a:rPr>
              <a:t> : </a:t>
            </a:r>
            <a:endParaRPr lang="en-US" sz="3000" dirty="0">
              <a:solidFill>
                <a:srgbClr val="FF0000"/>
              </a:solidFill>
              <a:latin typeface="Times New Roman" panose="02020603050405020304" pitchFamily="18" charset="0"/>
              <a:cs typeface="Times New Roman" panose="02020603050405020304" pitchFamily="18" charset="0"/>
            </a:endParaRPr>
          </a:p>
        </p:txBody>
      </p:sp>
      <p:sp>
        <p:nvSpPr>
          <p:cNvPr id="5" name="Rectangle 2">
            <a:extLst>
              <a:ext uri="{FF2B5EF4-FFF2-40B4-BE49-F238E27FC236}">
                <a16:creationId xmlns:a16="http://schemas.microsoft.com/office/drawing/2014/main" id="{59FEA49B-C6CC-4846-85E0-FEC1764F5DE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879D71A5-11BF-40CB-8244-95F5E1C43D5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F1DF66F3-495C-479F-9C13-ED34A6C3EE75}"/>
              </a:ext>
            </a:extLst>
          </p:cNvPr>
          <p:cNvGraphicFramePr>
            <a:graphicFrameLocks noChangeAspect="1"/>
          </p:cNvGraphicFramePr>
          <p:nvPr>
            <p:extLst>
              <p:ext uri="{D42A27DB-BD31-4B8C-83A1-F6EECF244321}">
                <p14:modId xmlns:p14="http://schemas.microsoft.com/office/powerpoint/2010/main" val="1980111718"/>
              </p:ext>
            </p:extLst>
          </p:nvPr>
        </p:nvGraphicFramePr>
        <p:xfrm>
          <a:off x="4502780" y="934997"/>
          <a:ext cx="1364620" cy="1277977"/>
        </p:xfrm>
        <a:graphic>
          <a:graphicData uri="http://schemas.openxmlformats.org/presentationml/2006/ole">
            <mc:AlternateContent xmlns:mc="http://schemas.openxmlformats.org/markup-compatibility/2006">
              <mc:Choice xmlns:v="urn:schemas-microsoft-com:vml" Requires="v">
                <p:oleObj spid="_x0000_s3114" name="Equation" r:id="rId3" imgW="457200" imgH="431640" progId="Equation.DSMT4">
                  <p:embed/>
                </p:oleObj>
              </mc:Choice>
              <mc:Fallback>
                <p:oleObj name="Equation" r:id="rId3" imgW="457200" imgH="431640" progId="Equation.DSMT4">
                  <p:embed/>
                  <p:pic>
                    <p:nvPicPr>
                      <p:cNvPr id="5" name="Object 4"/>
                      <p:cNvPicPr>
                        <a:picLocks noChangeAspect="1" noChangeArrowheads="1"/>
                      </p:cNvPicPr>
                      <p:nvPr/>
                    </p:nvPicPr>
                    <p:blipFill>
                      <a:blip r:embed="rId4"/>
                      <a:srcRect/>
                      <a:stretch>
                        <a:fillRect/>
                      </a:stretch>
                    </p:blipFill>
                    <p:spPr bwMode="auto">
                      <a:xfrm>
                        <a:off x="4502780" y="934997"/>
                        <a:ext cx="1364620" cy="1277977"/>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A485F2EC-0634-45C0-820A-655FEC83E73C}"/>
              </a:ext>
            </a:extLst>
          </p:cNvPr>
          <p:cNvGraphicFramePr>
            <a:graphicFrameLocks noChangeAspect="1"/>
          </p:cNvGraphicFramePr>
          <p:nvPr>
            <p:extLst>
              <p:ext uri="{D42A27DB-BD31-4B8C-83A1-F6EECF244321}">
                <p14:modId xmlns:p14="http://schemas.microsoft.com/office/powerpoint/2010/main" val="4267307831"/>
              </p:ext>
            </p:extLst>
          </p:nvPr>
        </p:nvGraphicFramePr>
        <p:xfrm>
          <a:off x="6934200" y="1268318"/>
          <a:ext cx="1517650" cy="623982"/>
        </p:xfrm>
        <a:graphic>
          <a:graphicData uri="http://schemas.openxmlformats.org/presentationml/2006/ole">
            <mc:AlternateContent xmlns:mc="http://schemas.openxmlformats.org/markup-compatibility/2006">
              <mc:Choice xmlns:v="urn:schemas-microsoft-com:vml" Requires="v">
                <p:oleObj spid="_x0000_s3115" name="Equation" r:id="rId5" imgW="520560" imgH="215640" progId="Equation.DSMT4">
                  <p:embed/>
                </p:oleObj>
              </mc:Choice>
              <mc:Fallback>
                <p:oleObj name="Equation" r:id="rId5" imgW="520560" imgH="215640" progId="Equation.DSMT4">
                  <p:embed/>
                  <p:pic>
                    <p:nvPicPr>
                      <p:cNvPr id="3" name="Object 2"/>
                      <p:cNvPicPr>
                        <a:picLocks noChangeAspect="1" noChangeArrowheads="1"/>
                      </p:cNvPicPr>
                      <p:nvPr/>
                    </p:nvPicPr>
                    <p:blipFill>
                      <a:blip r:embed="rId6"/>
                      <a:srcRect/>
                      <a:stretch>
                        <a:fillRect/>
                      </a:stretch>
                    </p:blipFill>
                    <p:spPr bwMode="auto">
                      <a:xfrm>
                        <a:off x="6934200" y="1268318"/>
                        <a:ext cx="1517650" cy="623982"/>
                      </a:xfrm>
                      <a:prstGeom prst="rect">
                        <a:avLst/>
                      </a:prstGeom>
                      <a:noFill/>
                      <a:ln>
                        <a:noFill/>
                      </a:ln>
                    </p:spPr>
                  </p:pic>
                </p:oleObj>
              </mc:Fallback>
            </mc:AlternateContent>
          </a:graphicData>
        </a:graphic>
      </p:graphicFrame>
      <p:graphicFrame>
        <p:nvGraphicFramePr>
          <p:cNvPr id="9" name="Object 8">
            <a:extLst>
              <a:ext uri="{FF2B5EF4-FFF2-40B4-BE49-F238E27FC236}">
                <a16:creationId xmlns:a16="http://schemas.microsoft.com/office/drawing/2014/main" id="{7B97C000-6428-4DD9-8831-8E336AD62FA3}"/>
              </a:ext>
            </a:extLst>
          </p:cNvPr>
          <p:cNvGraphicFramePr>
            <a:graphicFrameLocks noChangeAspect="1"/>
          </p:cNvGraphicFramePr>
          <p:nvPr>
            <p:extLst>
              <p:ext uri="{D42A27DB-BD31-4B8C-83A1-F6EECF244321}">
                <p14:modId xmlns:p14="http://schemas.microsoft.com/office/powerpoint/2010/main" val="340072087"/>
              </p:ext>
            </p:extLst>
          </p:nvPr>
        </p:nvGraphicFramePr>
        <p:xfrm>
          <a:off x="2590800" y="2320924"/>
          <a:ext cx="533400" cy="561975"/>
        </p:xfrm>
        <a:graphic>
          <a:graphicData uri="http://schemas.openxmlformats.org/presentationml/2006/ole">
            <mc:AlternateContent xmlns:mc="http://schemas.openxmlformats.org/markup-compatibility/2006">
              <mc:Choice xmlns:v="urn:schemas-microsoft-com:vml" Requires="v">
                <p:oleObj spid="_x0000_s3116" name="Equation" r:id="rId7" imgW="203040" imgH="215640" progId="Equation.DSMT4">
                  <p:embed/>
                </p:oleObj>
              </mc:Choice>
              <mc:Fallback>
                <p:oleObj name="Equation" r:id="rId7" imgW="203040" imgH="215640" progId="Equation.DSMT4">
                  <p:embed/>
                  <p:pic>
                    <p:nvPicPr>
                      <p:cNvPr id="6" name="Object 5"/>
                      <p:cNvPicPr>
                        <a:picLocks noChangeAspect="1" noChangeArrowheads="1"/>
                      </p:cNvPicPr>
                      <p:nvPr/>
                    </p:nvPicPr>
                    <p:blipFill>
                      <a:blip r:embed="rId8"/>
                      <a:srcRect/>
                      <a:stretch>
                        <a:fillRect/>
                      </a:stretch>
                    </p:blipFill>
                    <p:spPr bwMode="auto">
                      <a:xfrm>
                        <a:off x="2590800" y="2320924"/>
                        <a:ext cx="533400" cy="561975"/>
                      </a:xfrm>
                      <a:prstGeom prst="rect">
                        <a:avLst/>
                      </a:prstGeom>
                      <a:noFill/>
                      <a:ln>
                        <a:noFill/>
                      </a:ln>
                    </p:spPr>
                  </p:pic>
                </p:oleObj>
              </mc:Fallback>
            </mc:AlternateContent>
          </a:graphicData>
        </a:graphic>
      </p:graphicFrame>
      <p:graphicFrame>
        <p:nvGraphicFramePr>
          <p:cNvPr id="10" name="Object 9">
            <a:extLst>
              <a:ext uri="{FF2B5EF4-FFF2-40B4-BE49-F238E27FC236}">
                <a16:creationId xmlns:a16="http://schemas.microsoft.com/office/drawing/2014/main" id="{FC0329BE-C7C5-42F3-A402-85666C931E1F}"/>
              </a:ext>
            </a:extLst>
          </p:cNvPr>
          <p:cNvGraphicFramePr>
            <a:graphicFrameLocks noChangeAspect="1"/>
          </p:cNvGraphicFramePr>
          <p:nvPr>
            <p:extLst>
              <p:ext uri="{D42A27DB-BD31-4B8C-83A1-F6EECF244321}">
                <p14:modId xmlns:p14="http://schemas.microsoft.com/office/powerpoint/2010/main" val="940189500"/>
              </p:ext>
            </p:extLst>
          </p:nvPr>
        </p:nvGraphicFramePr>
        <p:xfrm>
          <a:off x="1676400" y="2889976"/>
          <a:ext cx="590550" cy="546961"/>
        </p:xfrm>
        <a:graphic>
          <a:graphicData uri="http://schemas.openxmlformats.org/presentationml/2006/ole">
            <mc:AlternateContent xmlns:mc="http://schemas.openxmlformats.org/markup-compatibility/2006">
              <mc:Choice xmlns:v="urn:schemas-microsoft-com:vml" Requires="v">
                <p:oleObj spid="_x0000_s3117" name="Equation" r:id="rId9" imgW="190440" imgH="177480" progId="Equation.DSMT4">
                  <p:embed/>
                </p:oleObj>
              </mc:Choice>
              <mc:Fallback>
                <p:oleObj name="Equation" r:id="rId9" imgW="190440" imgH="177480" progId="Equation.DSMT4">
                  <p:embed/>
                  <p:pic>
                    <p:nvPicPr>
                      <p:cNvPr id="7" name="Object 6"/>
                      <p:cNvPicPr>
                        <a:picLocks noChangeAspect="1" noChangeArrowheads="1"/>
                      </p:cNvPicPr>
                      <p:nvPr/>
                    </p:nvPicPr>
                    <p:blipFill>
                      <a:blip r:embed="rId10"/>
                      <a:srcRect/>
                      <a:stretch>
                        <a:fillRect/>
                      </a:stretch>
                    </p:blipFill>
                    <p:spPr bwMode="auto">
                      <a:xfrm>
                        <a:off x="1676400" y="2889976"/>
                        <a:ext cx="590550" cy="546961"/>
                      </a:xfrm>
                      <a:prstGeom prst="rect">
                        <a:avLst/>
                      </a:prstGeom>
                      <a:noFill/>
                      <a:ln>
                        <a:noFill/>
                      </a:ln>
                    </p:spPr>
                  </p:pic>
                </p:oleObj>
              </mc:Fallback>
            </mc:AlternateContent>
          </a:graphicData>
        </a:graphic>
      </p:graphicFrame>
      <p:sp>
        <p:nvSpPr>
          <p:cNvPr id="11" name="Rectangle 10">
            <a:extLst>
              <a:ext uri="{FF2B5EF4-FFF2-40B4-BE49-F238E27FC236}">
                <a16:creationId xmlns:a16="http://schemas.microsoft.com/office/drawing/2014/main" id="{26B3A3DA-3A63-4F0C-87DB-431C5C434FAD}"/>
              </a:ext>
            </a:extLst>
          </p:cNvPr>
          <p:cNvSpPr>
            <a:spLocks noChangeArrowheads="1"/>
          </p:cNvSpPr>
          <p:nvPr/>
        </p:nvSpPr>
        <p:spPr bwMode="auto">
          <a:xfrm>
            <a:off x="3673734" y="3733800"/>
            <a:ext cx="5394066"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5pPr>
            <a:lvl6pPr marL="2286000" algn="l" defTabSz="914400" rtl="0" eaLnBrk="1" latinLnBrk="0" hangingPunct="1">
              <a:defRPr kern="1200">
                <a:solidFill>
                  <a:schemeClr val="tx1"/>
                </a:solidFill>
                <a:latin typeface=".VnTime" panose="020B7200000000000000" pitchFamily="34" charset="0"/>
                <a:ea typeface="+mn-ea"/>
                <a:cs typeface="+mn-cs"/>
              </a:defRPr>
            </a:lvl6pPr>
            <a:lvl7pPr marL="2743200" algn="l" defTabSz="914400" rtl="0" eaLnBrk="1" latinLnBrk="0" hangingPunct="1">
              <a:defRPr kern="1200">
                <a:solidFill>
                  <a:schemeClr val="tx1"/>
                </a:solidFill>
                <a:latin typeface=".VnTime" panose="020B7200000000000000" pitchFamily="34" charset="0"/>
                <a:ea typeface="+mn-ea"/>
                <a:cs typeface="+mn-cs"/>
              </a:defRPr>
            </a:lvl7pPr>
            <a:lvl8pPr marL="3200400" algn="l" defTabSz="914400" rtl="0" eaLnBrk="1" latinLnBrk="0" hangingPunct="1">
              <a:defRPr kern="1200">
                <a:solidFill>
                  <a:schemeClr val="tx1"/>
                </a:solidFill>
                <a:latin typeface=".VnTime" panose="020B7200000000000000" pitchFamily="34" charset="0"/>
                <a:ea typeface="+mn-ea"/>
                <a:cs typeface="+mn-cs"/>
              </a:defRPr>
            </a:lvl8pPr>
            <a:lvl9pPr marL="3657600" algn="l" defTabSz="914400" rtl="0" eaLnBrk="1" latinLnBrk="0" hangingPunct="1">
              <a:defRPr kern="1200">
                <a:solidFill>
                  <a:schemeClr val="tx1"/>
                </a:solidFill>
                <a:latin typeface=".VnTime" panose="020B7200000000000000" pitchFamily="34" charset="0"/>
                <a:ea typeface="+mn-ea"/>
                <a:cs typeface="+mn-cs"/>
              </a:defRPr>
            </a:lvl9pPr>
          </a:lstStyle>
          <a:p>
            <a:r>
              <a:rPr lang="en-US" sz="3000" dirty="0" err="1">
                <a:latin typeface="Times New Roman" panose="02020603050405020304"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chuyển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động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tròn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đều</a:t>
            </a:r>
            <a:r>
              <a:rPr lang="en-US" sz="3000" dirty="0">
                <a:latin typeface="Times New Roman" pitchFamily="18" charset="0"/>
                <a:cs typeface="Times New Roman" pitchFamily="18" charset="0"/>
              </a:rPr>
              <a:t>,</a:t>
            </a:r>
          </a:p>
          <a:p>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vectơ</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vận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tốc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a:t>
            </a:r>
            <a:r>
              <a:rPr lang="en-US" sz="3000" b="1" u="sng" dirty="0" err="1">
                <a:latin typeface="Times New Roman" pitchFamily="18" charset="0"/>
                <a:cs typeface="Times New Roman" pitchFamily="18" charset="0"/>
              </a:rPr>
              <a:t>phương</a:t>
            </a:r>
            <a:r>
              <a:rPr lang="en-US" sz="3000" b="1" u="sng" dirty="0">
                <a:latin typeface="Times New Roman" pitchFamily="18" charset="0"/>
                <a:cs typeface="Times New Roman" pitchFamily="18" charset="0"/>
              </a:rPr>
              <a:t> </a:t>
            </a:r>
          </a:p>
          <a:p>
            <a:r>
              <a:rPr lang="en-US" sz="3000" b="1" u="sng" dirty="0" err="1">
                <a:latin typeface="Times New Roman" pitchFamily="18" charset="0"/>
                <a:cs typeface="Times New Roman" pitchFamily="18" charset="0"/>
              </a:rPr>
              <a:t>tiếp</a:t>
            </a:r>
            <a:r>
              <a:rPr lang="en-US" sz="3000" b="1" u="sng" dirty="0">
                <a:latin typeface="Times New Roman" pitchFamily="18" charset="0"/>
                <a:cs typeface="Times New Roman" pitchFamily="18" charset="0"/>
              </a:rPr>
              <a:t> </a:t>
            </a:r>
            <a:r>
              <a:rPr lang="en-US" sz="3000" b="1" u="sng" dirty="0" err="1">
                <a:latin typeface="Times New Roman" pitchFamily="18" charset="0"/>
                <a:cs typeface="Times New Roman" pitchFamily="18" charset="0"/>
              </a:rPr>
              <a:t>tuyến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với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đường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tròn</a:t>
            </a:r>
            <a:r>
              <a:rPr lang="en-US" sz="3000" dirty="0">
                <a:latin typeface="Times New Roman" pitchFamily="18" charset="0"/>
                <a:cs typeface="Times New Roman" pitchFamily="18" charset="0"/>
              </a:rPr>
              <a:t> </a:t>
            </a:r>
          </a:p>
          <a:p>
            <a:r>
              <a:rPr lang="en-US" sz="3000" dirty="0" err="1">
                <a:latin typeface="Times New Roman" pitchFamily="18" charset="0"/>
                <a:cs typeface="Times New Roman" pitchFamily="18" charset="0"/>
              </a:rPr>
              <a:t>quỹ</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đạo</a:t>
            </a:r>
            <a:r>
              <a:rPr lang="en-US" sz="3000" dirty="0">
                <a:latin typeface="Times New Roman" pitchFamily="18" charset="0"/>
                <a:cs typeface="Times New Roman" pitchFamily="18" charset="0"/>
              </a:rPr>
              <a:t>.</a:t>
            </a:r>
          </a:p>
        </p:txBody>
      </p:sp>
      <p:pic>
        <p:nvPicPr>
          <p:cNvPr id="12" name="Picture 11" descr="Vận Tốc Độ Góc Là Gì - Tốc Độ Góc Được Xác Định Như Thế Nào - Cúng Đầy  Tháng - Trang Tin Tức Online Tổng Hợp">
            <a:extLst>
              <a:ext uri="{FF2B5EF4-FFF2-40B4-BE49-F238E27FC236}">
                <a16:creationId xmlns:a16="http://schemas.microsoft.com/office/drawing/2014/main" id="{7D63ECE0-AE05-4B61-84CF-CB17EC391AD3}"/>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533400" y="3810000"/>
            <a:ext cx="3005773" cy="2743200"/>
          </a:xfrm>
          <a:prstGeom prst="rect">
            <a:avLst/>
          </a:prstGeom>
          <a:noFill/>
          <a:ln>
            <a:noFill/>
          </a:ln>
        </p:spPr>
      </p:pic>
    </p:spTree>
    <p:extLst>
      <p:ext uri="{BB962C8B-B14F-4D97-AF65-F5344CB8AC3E}">
        <p14:creationId xmlns:p14="http://schemas.microsoft.com/office/powerpoint/2010/main" val="418807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85800"/>
            <a:ext cx="8686800" cy="2308324"/>
          </a:xfrm>
          <a:prstGeom prst="rect">
            <a:avLst/>
          </a:prstGeom>
          <a:noFill/>
        </p:spPr>
        <p:txBody>
          <a:bodyPr wrap="square" rtlCol="0">
            <a:spAutoFit/>
          </a:bodyPr>
          <a:lstStyle/>
          <a:p>
            <a:pPr algn="ctr"/>
            <a:r>
              <a:rPr lang="en-US" sz="4800" dirty="0" err="1">
                <a:solidFill>
                  <a:srgbClr val="0070C0"/>
                </a:solidFill>
              </a:rPr>
              <a:t>Các</a:t>
            </a:r>
            <a:r>
              <a:rPr lang="en-US" sz="4800" dirty="0">
                <a:solidFill>
                  <a:srgbClr val="0070C0"/>
                </a:solidFill>
              </a:rPr>
              <a:t> </a:t>
            </a:r>
            <a:r>
              <a:rPr lang="en-US" sz="4800" dirty="0" err="1">
                <a:solidFill>
                  <a:srgbClr val="0070C0"/>
                </a:solidFill>
              </a:rPr>
              <a:t>em</a:t>
            </a:r>
            <a:r>
              <a:rPr lang="en-US" sz="4800" dirty="0">
                <a:solidFill>
                  <a:srgbClr val="0070C0"/>
                </a:solidFill>
              </a:rPr>
              <a:t> </a:t>
            </a:r>
            <a:r>
              <a:rPr lang="en-US" sz="4800" dirty="0" err="1">
                <a:solidFill>
                  <a:srgbClr val="0070C0"/>
                </a:solidFill>
              </a:rPr>
              <a:t>hãy</a:t>
            </a:r>
            <a:r>
              <a:rPr lang="en-US" sz="4800" dirty="0">
                <a:solidFill>
                  <a:srgbClr val="0070C0"/>
                </a:solidFill>
              </a:rPr>
              <a:t> </a:t>
            </a:r>
            <a:r>
              <a:rPr lang="en-US" sz="4800" dirty="0" err="1">
                <a:solidFill>
                  <a:srgbClr val="0070C0"/>
                </a:solidFill>
              </a:rPr>
              <a:t>xem</a:t>
            </a:r>
            <a:r>
              <a:rPr lang="en-US" sz="4800" dirty="0">
                <a:solidFill>
                  <a:srgbClr val="0070C0"/>
                </a:solidFill>
              </a:rPr>
              <a:t> </a:t>
            </a:r>
            <a:r>
              <a:rPr lang="en-US" sz="4800" dirty="0" err="1">
                <a:solidFill>
                  <a:srgbClr val="0070C0"/>
                </a:solidFill>
              </a:rPr>
              <a:t>các</a:t>
            </a:r>
            <a:r>
              <a:rPr lang="en-US" sz="4800" dirty="0">
                <a:solidFill>
                  <a:srgbClr val="0070C0"/>
                </a:solidFill>
              </a:rPr>
              <a:t> </a:t>
            </a:r>
            <a:r>
              <a:rPr lang="en-US" sz="4800" dirty="0" err="1">
                <a:solidFill>
                  <a:srgbClr val="0070C0"/>
                </a:solidFill>
              </a:rPr>
              <a:t>hình</a:t>
            </a:r>
            <a:r>
              <a:rPr lang="en-US" sz="4800" dirty="0">
                <a:solidFill>
                  <a:srgbClr val="0070C0"/>
                </a:solidFill>
              </a:rPr>
              <a:t> </a:t>
            </a:r>
            <a:r>
              <a:rPr lang="en-US" sz="4800" dirty="0" err="1">
                <a:solidFill>
                  <a:srgbClr val="0070C0"/>
                </a:solidFill>
              </a:rPr>
              <a:t>ảnh</a:t>
            </a:r>
            <a:r>
              <a:rPr lang="en-US" sz="4800" dirty="0">
                <a:solidFill>
                  <a:srgbClr val="0070C0"/>
                </a:solidFill>
              </a:rPr>
              <a:t> </a:t>
            </a:r>
            <a:r>
              <a:rPr lang="en-US" sz="4800" dirty="0" err="1">
                <a:solidFill>
                  <a:srgbClr val="0070C0"/>
                </a:solidFill>
              </a:rPr>
              <a:t>và</a:t>
            </a:r>
            <a:r>
              <a:rPr lang="en-US" sz="4800" dirty="0">
                <a:solidFill>
                  <a:srgbClr val="0070C0"/>
                </a:solidFill>
              </a:rPr>
              <a:t> video </a:t>
            </a:r>
            <a:r>
              <a:rPr lang="en-US" sz="4800" dirty="0" err="1">
                <a:solidFill>
                  <a:srgbClr val="0070C0"/>
                </a:solidFill>
              </a:rPr>
              <a:t>sau</a:t>
            </a:r>
            <a:r>
              <a:rPr lang="en-US" sz="4800" dirty="0">
                <a:solidFill>
                  <a:srgbClr val="0070C0"/>
                </a:solidFill>
              </a:rPr>
              <a:t>, </a:t>
            </a:r>
            <a:r>
              <a:rPr lang="en-US" sz="4800" dirty="0" err="1">
                <a:solidFill>
                  <a:srgbClr val="0070C0"/>
                </a:solidFill>
              </a:rPr>
              <a:t>và</a:t>
            </a:r>
            <a:r>
              <a:rPr lang="en-US" sz="4800" dirty="0">
                <a:solidFill>
                  <a:srgbClr val="0070C0"/>
                </a:solidFill>
              </a:rPr>
              <a:t> </a:t>
            </a:r>
            <a:r>
              <a:rPr lang="en-US" sz="4800" dirty="0" err="1">
                <a:solidFill>
                  <a:srgbClr val="0070C0"/>
                </a:solidFill>
              </a:rPr>
              <a:t>trả</a:t>
            </a:r>
            <a:r>
              <a:rPr lang="en-US" sz="4800" dirty="0">
                <a:solidFill>
                  <a:srgbClr val="0070C0"/>
                </a:solidFill>
              </a:rPr>
              <a:t> </a:t>
            </a:r>
            <a:r>
              <a:rPr lang="en-US" sz="4800" dirty="0" err="1">
                <a:solidFill>
                  <a:srgbClr val="0070C0"/>
                </a:solidFill>
              </a:rPr>
              <a:t>lời</a:t>
            </a:r>
            <a:r>
              <a:rPr lang="en-US" sz="4800" dirty="0">
                <a:solidFill>
                  <a:srgbClr val="0070C0"/>
                </a:solidFill>
              </a:rPr>
              <a:t> </a:t>
            </a:r>
            <a:r>
              <a:rPr lang="en-US" sz="4800" dirty="0" err="1">
                <a:solidFill>
                  <a:srgbClr val="0070C0"/>
                </a:solidFill>
              </a:rPr>
              <a:t>một</a:t>
            </a:r>
            <a:r>
              <a:rPr lang="en-US" sz="4800" dirty="0">
                <a:solidFill>
                  <a:srgbClr val="0070C0"/>
                </a:solidFill>
              </a:rPr>
              <a:t> </a:t>
            </a:r>
            <a:r>
              <a:rPr lang="en-US" sz="4800" dirty="0" err="1">
                <a:solidFill>
                  <a:srgbClr val="0070C0"/>
                </a:solidFill>
              </a:rPr>
              <a:t>số</a:t>
            </a:r>
            <a:r>
              <a:rPr lang="en-US" sz="4800" dirty="0">
                <a:solidFill>
                  <a:srgbClr val="0070C0"/>
                </a:solidFill>
              </a:rPr>
              <a:t> </a:t>
            </a:r>
            <a:r>
              <a:rPr lang="en-US" sz="4800" dirty="0" err="1">
                <a:solidFill>
                  <a:srgbClr val="0070C0"/>
                </a:solidFill>
              </a:rPr>
              <a:t>câu</a:t>
            </a:r>
            <a:r>
              <a:rPr lang="en-US" sz="4800" dirty="0">
                <a:solidFill>
                  <a:srgbClr val="0070C0"/>
                </a:solidFill>
              </a:rPr>
              <a:t> </a:t>
            </a:r>
            <a:r>
              <a:rPr lang="en-US" sz="4800" dirty="0" err="1">
                <a:solidFill>
                  <a:srgbClr val="0070C0"/>
                </a:solidFill>
              </a:rPr>
              <a:t>hỏi</a:t>
            </a:r>
            <a:r>
              <a:rPr lang="en-US" sz="4800" dirty="0">
                <a:solidFill>
                  <a:srgbClr val="0070C0"/>
                </a:solidFill>
              </a:rPr>
              <a:t> </a:t>
            </a:r>
            <a:r>
              <a:rPr lang="en-US" sz="4800" dirty="0" err="1">
                <a:solidFill>
                  <a:srgbClr val="0070C0"/>
                </a:solidFill>
              </a:rPr>
              <a:t>bên</a:t>
            </a:r>
            <a:r>
              <a:rPr lang="en-US" sz="4800" dirty="0">
                <a:solidFill>
                  <a:srgbClr val="0070C0"/>
                </a:solidFill>
              </a:rPr>
              <a:t> </a:t>
            </a:r>
            <a:r>
              <a:rPr lang="en-US" sz="4800" dirty="0" err="1">
                <a:solidFill>
                  <a:srgbClr val="0070C0"/>
                </a:solidFill>
              </a:rPr>
              <a:t>dưới</a:t>
            </a:r>
            <a:endParaRPr lang="en-US" sz="4800" dirty="0">
              <a:solidFill>
                <a:srgbClr val="0070C0"/>
              </a:solidFill>
            </a:endParaRPr>
          </a:p>
        </p:txBody>
      </p:sp>
    </p:spTree>
    <p:extLst>
      <p:ext uri="{BB962C8B-B14F-4D97-AF65-F5344CB8AC3E}">
        <p14:creationId xmlns:p14="http://schemas.microsoft.com/office/powerpoint/2010/main" val="25855305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a:extLst>
              <a:ext uri="{FF2B5EF4-FFF2-40B4-BE49-F238E27FC236}">
                <a16:creationId xmlns:a16="http://schemas.microsoft.com/office/drawing/2014/main" id="{09C8A561-0BE8-4C44-86CA-C93E1B2EBA59}"/>
              </a:ext>
            </a:extLst>
          </p:cNvPr>
          <p:cNvSpPr txBox="1">
            <a:spLocks noChangeArrowheads="1"/>
          </p:cNvSpPr>
          <p:nvPr/>
        </p:nvSpPr>
        <p:spPr bwMode="auto">
          <a:xfrm>
            <a:off x="531256" y="152400"/>
            <a:ext cx="777454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5pPr>
            <a:lvl6pPr marL="2286000" algn="l" defTabSz="914400" rtl="0" eaLnBrk="1" latinLnBrk="0" hangingPunct="1">
              <a:defRPr kern="1200">
                <a:solidFill>
                  <a:schemeClr val="tx1"/>
                </a:solidFill>
                <a:latin typeface=".VnTime" panose="020B7200000000000000" pitchFamily="34" charset="0"/>
                <a:ea typeface="+mn-ea"/>
                <a:cs typeface="+mn-cs"/>
              </a:defRPr>
            </a:lvl6pPr>
            <a:lvl7pPr marL="2743200" algn="l" defTabSz="914400" rtl="0" eaLnBrk="1" latinLnBrk="0" hangingPunct="1">
              <a:defRPr kern="1200">
                <a:solidFill>
                  <a:schemeClr val="tx1"/>
                </a:solidFill>
                <a:latin typeface=".VnTime" panose="020B7200000000000000" pitchFamily="34" charset="0"/>
                <a:ea typeface="+mn-ea"/>
                <a:cs typeface="+mn-cs"/>
              </a:defRPr>
            </a:lvl7pPr>
            <a:lvl8pPr marL="3200400" algn="l" defTabSz="914400" rtl="0" eaLnBrk="1" latinLnBrk="0" hangingPunct="1">
              <a:defRPr kern="1200">
                <a:solidFill>
                  <a:schemeClr val="tx1"/>
                </a:solidFill>
                <a:latin typeface=".VnTime" panose="020B7200000000000000" pitchFamily="34" charset="0"/>
                <a:ea typeface="+mn-ea"/>
                <a:cs typeface="+mn-cs"/>
              </a:defRPr>
            </a:lvl8pPr>
            <a:lvl9pPr marL="3657600" algn="l" defTabSz="914400" rtl="0" eaLnBrk="1" latinLnBrk="0" hangingPunct="1">
              <a:defRPr kern="1200">
                <a:solidFill>
                  <a:schemeClr val="tx1"/>
                </a:solidFill>
                <a:latin typeface=".VnTime" panose="020B7200000000000000" pitchFamily="34" charset="0"/>
                <a:ea typeface="+mn-ea"/>
                <a:cs typeface="+mn-cs"/>
              </a:defRPr>
            </a:lvl9pPr>
          </a:lstStyle>
          <a:p>
            <a:r>
              <a:rPr lang="fr-FR" sz="3000" b="1" dirty="0">
                <a:solidFill>
                  <a:srgbClr val="FF0000"/>
                </a:solidFill>
                <a:latin typeface="Times New Roman" pitchFamily="18" charset="0"/>
                <a:cs typeface="Times New Roman" pitchFamily="18" charset="0"/>
              </a:rPr>
              <a:t>II. </a:t>
            </a:r>
            <a:r>
              <a:rPr lang="fr-FR" sz="3000" b="1" dirty="0" err="1">
                <a:solidFill>
                  <a:srgbClr val="FF0000"/>
                </a:solidFill>
                <a:latin typeface="Times New Roman" pitchFamily="18" charset="0"/>
                <a:cs typeface="Times New Roman" pitchFamily="18" charset="0"/>
              </a:rPr>
              <a:t>Tốc</a:t>
            </a:r>
            <a:r>
              <a:rPr lang="fr-FR" sz="3000" b="1" dirty="0">
                <a:solidFill>
                  <a:srgbClr val="FF0000"/>
                </a:solidFill>
                <a:latin typeface="Times New Roman" pitchFamily="18" charset="0"/>
                <a:cs typeface="Times New Roman" pitchFamily="18" charset="0"/>
              </a:rPr>
              <a:t> </a:t>
            </a:r>
            <a:r>
              <a:rPr lang="fr-FR" sz="3000" b="1" dirty="0" err="1">
                <a:solidFill>
                  <a:srgbClr val="FF0000"/>
                </a:solidFill>
                <a:latin typeface="Times New Roman" pitchFamily="18" charset="0"/>
                <a:cs typeface="Times New Roman" pitchFamily="18" charset="0"/>
              </a:rPr>
              <a:t>độ</a:t>
            </a:r>
            <a:r>
              <a:rPr lang="fr-FR" sz="3000" b="1" dirty="0">
                <a:solidFill>
                  <a:srgbClr val="FF0000"/>
                </a:solidFill>
                <a:latin typeface="Times New Roman" pitchFamily="18" charset="0"/>
                <a:cs typeface="Times New Roman" pitchFamily="18" charset="0"/>
              </a:rPr>
              <a:t> </a:t>
            </a:r>
            <a:r>
              <a:rPr lang="fr-FR" sz="3000" b="1" dirty="0" err="1">
                <a:solidFill>
                  <a:srgbClr val="FF0000"/>
                </a:solidFill>
                <a:latin typeface="Times New Roman" pitchFamily="18" charset="0"/>
                <a:cs typeface="Times New Roman" pitchFamily="18" charset="0"/>
              </a:rPr>
              <a:t>dài</a:t>
            </a:r>
            <a:r>
              <a:rPr lang="fr-FR" sz="3000" b="1" dirty="0">
                <a:solidFill>
                  <a:srgbClr val="FF0000"/>
                </a:solidFill>
                <a:latin typeface="Times New Roman" pitchFamily="18" charset="0"/>
                <a:cs typeface="Times New Roman" pitchFamily="18" charset="0"/>
              </a:rPr>
              <a:t> – </a:t>
            </a:r>
            <a:r>
              <a:rPr lang="fr-FR" sz="3000" b="1" dirty="0" err="1">
                <a:solidFill>
                  <a:srgbClr val="FF0000"/>
                </a:solidFill>
                <a:latin typeface="Times New Roman" pitchFamily="18" charset="0"/>
                <a:cs typeface="Times New Roman" pitchFamily="18" charset="0"/>
              </a:rPr>
              <a:t>Tốc</a:t>
            </a:r>
            <a:r>
              <a:rPr lang="fr-FR" sz="3000" b="1" dirty="0">
                <a:solidFill>
                  <a:srgbClr val="FF0000"/>
                </a:solidFill>
                <a:latin typeface="Times New Roman" pitchFamily="18" charset="0"/>
                <a:cs typeface="Times New Roman" pitchFamily="18" charset="0"/>
              </a:rPr>
              <a:t> </a:t>
            </a:r>
            <a:r>
              <a:rPr lang="fr-FR" sz="3000" b="1" dirty="0" err="1">
                <a:solidFill>
                  <a:srgbClr val="FF0000"/>
                </a:solidFill>
                <a:latin typeface="Times New Roman" pitchFamily="18" charset="0"/>
                <a:cs typeface="Times New Roman" pitchFamily="18" charset="0"/>
              </a:rPr>
              <a:t>độ</a:t>
            </a:r>
            <a:r>
              <a:rPr lang="fr-FR" sz="3000" b="1" dirty="0">
                <a:solidFill>
                  <a:srgbClr val="FF0000"/>
                </a:solidFill>
                <a:latin typeface="Times New Roman" pitchFamily="18" charset="0"/>
                <a:cs typeface="Times New Roman" pitchFamily="18" charset="0"/>
              </a:rPr>
              <a:t> </a:t>
            </a:r>
            <a:r>
              <a:rPr lang="fr-FR" sz="3000" b="1" dirty="0" err="1">
                <a:solidFill>
                  <a:srgbClr val="FF0000"/>
                </a:solidFill>
                <a:latin typeface="Times New Roman" pitchFamily="18" charset="0"/>
                <a:cs typeface="Times New Roman" pitchFamily="18" charset="0"/>
              </a:rPr>
              <a:t>góc</a:t>
            </a:r>
            <a:r>
              <a:rPr lang="fr-FR" sz="3000" b="1" dirty="0">
                <a:solidFill>
                  <a:srgbClr val="FF0000"/>
                </a:solidFill>
                <a:latin typeface="Times New Roman" pitchFamily="18" charset="0"/>
                <a:cs typeface="Times New Roman" pitchFamily="18" charset="0"/>
              </a:rPr>
              <a:t> : </a:t>
            </a:r>
            <a:endParaRPr lang="en-US" altLang="en-US" sz="3000" b="1" dirty="0">
              <a:solidFill>
                <a:srgbClr val="FF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B65B59C5-FE4D-45C0-B3F6-984A4ACA5DA3}"/>
              </a:ext>
            </a:extLst>
          </p:cNvPr>
          <p:cNvSpPr>
            <a:spLocks noChangeArrowheads="1"/>
          </p:cNvSpPr>
          <p:nvPr/>
        </p:nvSpPr>
        <p:spPr bwMode="auto">
          <a:xfrm>
            <a:off x="2930807" y="2895600"/>
            <a:ext cx="6213193" cy="1545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5pPr>
            <a:lvl6pPr marL="2286000" algn="l" defTabSz="914400" rtl="0" eaLnBrk="1" latinLnBrk="0" hangingPunct="1">
              <a:defRPr kern="1200">
                <a:solidFill>
                  <a:schemeClr val="tx1"/>
                </a:solidFill>
                <a:latin typeface=".VnTime" panose="020B7200000000000000" pitchFamily="34" charset="0"/>
                <a:ea typeface="+mn-ea"/>
                <a:cs typeface="+mn-cs"/>
              </a:defRPr>
            </a:lvl6pPr>
            <a:lvl7pPr marL="2743200" algn="l" defTabSz="914400" rtl="0" eaLnBrk="1" latinLnBrk="0" hangingPunct="1">
              <a:defRPr kern="1200">
                <a:solidFill>
                  <a:schemeClr val="tx1"/>
                </a:solidFill>
                <a:latin typeface=".VnTime" panose="020B7200000000000000" pitchFamily="34" charset="0"/>
                <a:ea typeface="+mn-ea"/>
                <a:cs typeface="+mn-cs"/>
              </a:defRPr>
            </a:lvl7pPr>
            <a:lvl8pPr marL="3200400" algn="l" defTabSz="914400" rtl="0" eaLnBrk="1" latinLnBrk="0" hangingPunct="1">
              <a:defRPr kern="1200">
                <a:solidFill>
                  <a:schemeClr val="tx1"/>
                </a:solidFill>
                <a:latin typeface=".VnTime" panose="020B7200000000000000" pitchFamily="34" charset="0"/>
                <a:ea typeface="+mn-ea"/>
                <a:cs typeface="+mn-cs"/>
              </a:defRPr>
            </a:lvl8pPr>
            <a:lvl9pPr marL="3657600" algn="l" defTabSz="914400" rtl="0" eaLnBrk="1" latinLnBrk="0" hangingPunct="1">
              <a:defRPr kern="1200">
                <a:solidFill>
                  <a:schemeClr val="tx1"/>
                </a:solidFill>
                <a:latin typeface=".VnTime" panose="020B7200000000000000" pitchFamily="34" charset="0"/>
                <a:ea typeface="+mn-ea"/>
                <a:cs typeface="+mn-cs"/>
              </a:defRPr>
            </a:lvl9pPr>
          </a:lstStyle>
          <a:p>
            <a:r>
              <a:rPr lang="fr-FR" sz="3000" dirty="0" err="1">
                <a:latin typeface="Times New Roman" pitchFamily="18" charset="0"/>
                <a:cs typeface="Times New Roman" pitchFamily="18" charset="0"/>
              </a:rPr>
              <a:t>Phát</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biểu</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định</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nghĩa</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tốc</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độ</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góc</a:t>
            </a:r>
            <a:r>
              <a:rPr lang="fr-FR" sz="3000" dirty="0">
                <a:latin typeface="Times New Roman" pitchFamily="18" charset="0"/>
                <a:cs typeface="Times New Roman" pitchFamily="18" charset="0"/>
              </a:rPr>
              <a:t> ?</a:t>
            </a:r>
            <a:endParaRPr lang="en-US" sz="3000" dirty="0">
              <a:latin typeface="Times New Roman" pitchFamily="18" charset="0"/>
              <a:cs typeface="Times New Roman" pitchFamily="18" charset="0"/>
            </a:endParaRPr>
          </a:p>
          <a:p>
            <a:r>
              <a:rPr lang="fr-FR" sz="3000" dirty="0" err="1">
                <a:latin typeface="Times New Roman" pitchFamily="18" charset="0"/>
                <a:cs typeface="Times New Roman" pitchFamily="18" charset="0"/>
              </a:rPr>
              <a:t>Đơn</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vị</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tốc</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độ</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góc</a:t>
            </a:r>
            <a:r>
              <a:rPr lang="fr-FR" sz="3000" dirty="0">
                <a:latin typeface="Times New Roman" pitchFamily="18" charset="0"/>
                <a:cs typeface="Times New Roman" pitchFamily="18" charset="0"/>
              </a:rPr>
              <a:t> ?</a:t>
            </a:r>
            <a:endParaRPr lang="en-US" sz="3000" dirty="0">
              <a:latin typeface="Times New Roman" pitchFamily="18" charset="0"/>
              <a:cs typeface="Times New Roman" pitchFamily="18" charset="0"/>
            </a:endParaRPr>
          </a:p>
        </p:txBody>
      </p:sp>
      <p:sp>
        <p:nvSpPr>
          <p:cNvPr id="4" name="TextBox 60">
            <a:extLst>
              <a:ext uri="{FF2B5EF4-FFF2-40B4-BE49-F238E27FC236}">
                <a16:creationId xmlns:a16="http://schemas.microsoft.com/office/drawing/2014/main" id="{8A2B421F-79B5-4063-B675-7F912D00BFCB}"/>
              </a:ext>
            </a:extLst>
          </p:cNvPr>
          <p:cNvSpPr txBox="1">
            <a:spLocks noChangeArrowheads="1"/>
          </p:cNvSpPr>
          <p:nvPr/>
        </p:nvSpPr>
        <p:spPr bwMode="auto">
          <a:xfrm>
            <a:off x="641869" y="737175"/>
            <a:ext cx="32443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5pPr>
            <a:lvl6pPr marL="2286000" algn="l" defTabSz="914400" rtl="0" eaLnBrk="1" latinLnBrk="0" hangingPunct="1">
              <a:defRPr kern="1200">
                <a:solidFill>
                  <a:schemeClr val="tx1"/>
                </a:solidFill>
                <a:latin typeface=".VnTime" panose="020B7200000000000000" pitchFamily="34" charset="0"/>
                <a:ea typeface="+mn-ea"/>
                <a:cs typeface="+mn-cs"/>
              </a:defRPr>
            </a:lvl6pPr>
            <a:lvl7pPr marL="2743200" algn="l" defTabSz="914400" rtl="0" eaLnBrk="1" latinLnBrk="0" hangingPunct="1">
              <a:defRPr kern="1200">
                <a:solidFill>
                  <a:schemeClr val="tx1"/>
                </a:solidFill>
                <a:latin typeface=".VnTime" panose="020B7200000000000000" pitchFamily="34" charset="0"/>
                <a:ea typeface="+mn-ea"/>
                <a:cs typeface="+mn-cs"/>
              </a:defRPr>
            </a:lvl7pPr>
            <a:lvl8pPr marL="3200400" algn="l" defTabSz="914400" rtl="0" eaLnBrk="1" latinLnBrk="0" hangingPunct="1">
              <a:defRPr kern="1200">
                <a:solidFill>
                  <a:schemeClr val="tx1"/>
                </a:solidFill>
                <a:latin typeface=".VnTime" panose="020B7200000000000000" pitchFamily="34" charset="0"/>
                <a:ea typeface="+mn-ea"/>
                <a:cs typeface="+mn-cs"/>
              </a:defRPr>
            </a:lvl8pPr>
            <a:lvl9pPr marL="3657600" algn="l" defTabSz="914400" rtl="0" eaLnBrk="1" latinLnBrk="0" hangingPunct="1">
              <a:defRPr kern="1200">
                <a:solidFill>
                  <a:schemeClr val="tx1"/>
                </a:solidFill>
                <a:latin typeface=".VnTime" panose="020B7200000000000000" pitchFamily="34" charset="0"/>
                <a:ea typeface="+mn-ea"/>
                <a:cs typeface="+mn-cs"/>
              </a:defRPr>
            </a:lvl9pPr>
          </a:lstStyle>
          <a:p>
            <a:r>
              <a:rPr lang="en-US" sz="3000" b="1" dirty="0">
                <a:solidFill>
                  <a:srgbClr val="FF0000"/>
                </a:solidFill>
                <a:latin typeface="Times New Roman" panose="02020603050405020304" pitchFamily="18" charset="0"/>
                <a:cs typeface="Times New Roman" pitchFamily="18" charset="0"/>
              </a:rPr>
              <a:t>3. </a:t>
            </a:r>
            <a:r>
              <a:rPr lang="en-US" sz="3000" b="1" dirty="0" err="1">
                <a:solidFill>
                  <a:srgbClr val="FF0000"/>
                </a:solidFill>
                <a:latin typeface="Times New Roman" pitchFamily="18" charset="0"/>
                <a:cs typeface="Times New Roman" pitchFamily="18" charset="0"/>
              </a:rPr>
              <a:t>Tốc</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độ</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góc</a:t>
            </a:r>
            <a:r>
              <a:rPr lang="en-US" sz="3000" b="1" dirty="0">
                <a:solidFill>
                  <a:srgbClr val="FF0000"/>
                </a:solidFill>
                <a:latin typeface="Times New Roman" pitchFamily="18" charset="0"/>
                <a:cs typeface="Times New Roman" pitchFamily="18" charset="0"/>
              </a:rPr>
              <a:t> :  </a:t>
            </a:r>
            <a:endParaRPr lang="en-US" sz="3000" dirty="0">
              <a:solidFill>
                <a:srgbClr val="FF0000"/>
              </a:solidFill>
              <a:latin typeface="Times New Roman" pitchFamily="18" charset="0"/>
              <a:cs typeface="Times New Roman" pitchFamily="18" charset="0"/>
            </a:endParaRPr>
          </a:p>
        </p:txBody>
      </p:sp>
      <p:sp>
        <p:nvSpPr>
          <p:cNvPr id="5" name="Rectangle 2">
            <a:extLst>
              <a:ext uri="{FF2B5EF4-FFF2-40B4-BE49-F238E27FC236}">
                <a16:creationId xmlns:a16="http://schemas.microsoft.com/office/drawing/2014/main" id="{88A30967-E380-4F7D-BE75-46591A3B1E0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F40F3CE8-1B98-4EA9-83E7-77802DF51A8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40803E0A-9725-42E4-81A3-A115F9FF61F0}"/>
              </a:ext>
            </a:extLst>
          </p:cNvPr>
          <p:cNvGraphicFramePr>
            <a:graphicFrameLocks noChangeAspect="1"/>
          </p:cNvGraphicFramePr>
          <p:nvPr>
            <p:extLst>
              <p:ext uri="{D42A27DB-BD31-4B8C-83A1-F6EECF244321}">
                <p14:modId xmlns:p14="http://schemas.microsoft.com/office/powerpoint/2010/main" val="3021375262"/>
              </p:ext>
            </p:extLst>
          </p:nvPr>
        </p:nvGraphicFramePr>
        <p:xfrm>
          <a:off x="1571695" y="3962400"/>
          <a:ext cx="711200" cy="617537"/>
        </p:xfrm>
        <a:graphic>
          <a:graphicData uri="http://schemas.openxmlformats.org/presentationml/2006/ole">
            <mc:AlternateContent xmlns:mc="http://schemas.openxmlformats.org/markup-compatibility/2006">
              <mc:Choice xmlns:v="urn:schemas-microsoft-com:vml" Requires="v">
                <p:oleObj spid="_x0000_s4128" name="Equation" r:id="rId3" imgW="203040" imgH="177480" progId="Equation.DSMT4">
                  <p:embed/>
                </p:oleObj>
              </mc:Choice>
              <mc:Fallback>
                <p:oleObj name="Equation" r:id="rId3" imgW="203040" imgH="177480" progId="Equation.DSMT4">
                  <p:embed/>
                  <p:pic>
                    <p:nvPicPr>
                      <p:cNvPr id="3" name="Object 2"/>
                      <p:cNvPicPr>
                        <a:picLocks noChangeAspect="1" noChangeArrowheads="1"/>
                      </p:cNvPicPr>
                      <p:nvPr/>
                    </p:nvPicPr>
                    <p:blipFill>
                      <a:blip r:embed="rId4"/>
                      <a:srcRect/>
                      <a:stretch>
                        <a:fillRect/>
                      </a:stretch>
                    </p:blipFill>
                    <p:spPr bwMode="auto">
                      <a:xfrm>
                        <a:off x="1571695" y="3962400"/>
                        <a:ext cx="711200" cy="617537"/>
                      </a:xfrm>
                      <a:prstGeom prst="rect">
                        <a:avLst/>
                      </a:prstGeom>
                      <a:noFill/>
                      <a:ln>
                        <a:noFill/>
                      </a:ln>
                    </p:spPr>
                  </p:pic>
                </p:oleObj>
              </mc:Fallback>
            </mc:AlternateContent>
          </a:graphicData>
        </a:graphic>
      </p:graphicFrame>
      <p:graphicFrame>
        <p:nvGraphicFramePr>
          <p:cNvPr id="8" name="Object 7">
            <a:extLst>
              <a:ext uri="{FF2B5EF4-FFF2-40B4-BE49-F238E27FC236}">
                <a16:creationId xmlns:a16="http://schemas.microsoft.com/office/drawing/2014/main" id="{F2257117-B6B1-4B2A-9A8B-1021B8532261}"/>
              </a:ext>
            </a:extLst>
          </p:cNvPr>
          <p:cNvGraphicFramePr>
            <a:graphicFrameLocks noChangeAspect="1"/>
          </p:cNvGraphicFramePr>
          <p:nvPr>
            <p:extLst>
              <p:ext uri="{D42A27DB-BD31-4B8C-83A1-F6EECF244321}">
                <p14:modId xmlns:p14="http://schemas.microsoft.com/office/powerpoint/2010/main" val="3036873226"/>
              </p:ext>
            </p:extLst>
          </p:nvPr>
        </p:nvGraphicFramePr>
        <p:xfrm>
          <a:off x="5080000" y="1993900"/>
          <a:ext cx="711200" cy="749300"/>
        </p:xfrm>
        <a:graphic>
          <a:graphicData uri="http://schemas.openxmlformats.org/presentationml/2006/ole">
            <mc:AlternateContent xmlns:mc="http://schemas.openxmlformats.org/markup-compatibility/2006">
              <mc:Choice xmlns:v="urn:schemas-microsoft-com:vml" Requires="v">
                <p:oleObj spid="_x0000_s4129" name="Equation" r:id="rId5" imgW="203040" imgH="215640" progId="Equation.DSMT4">
                  <p:embed/>
                </p:oleObj>
              </mc:Choice>
              <mc:Fallback>
                <p:oleObj name="Equation" r:id="rId5" imgW="203040" imgH="215640" progId="Equation.DSMT4">
                  <p:embed/>
                  <p:pic>
                    <p:nvPicPr>
                      <p:cNvPr id="6" name="Object 5"/>
                      <p:cNvPicPr>
                        <a:picLocks noChangeAspect="1" noChangeArrowheads="1"/>
                      </p:cNvPicPr>
                      <p:nvPr/>
                    </p:nvPicPr>
                    <p:blipFill>
                      <a:blip r:embed="rId6"/>
                      <a:srcRect/>
                      <a:stretch>
                        <a:fillRect/>
                      </a:stretch>
                    </p:blipFill>
                    <p:spPr bwMode="auto">
                      <a:xfrm>
                        <a:off x="5080000" y="1993900"/>
                        <a:ext cx="7112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8">
            <a:extLst>
              <a:ext uri="{FF2B5EF4-FFF2-40B4-BE49-F238E27FC236}">
                <a16:creationId xmlns:a16="http://schemas.microsoft.com/office/drawing/2014/main" id="{F2BAADE6-4CCA-4990-A569-0B7390BC6A83}"/>
              </a:ext>
            </a:extLst>
          </p:cNvPr>
          <p:cNvSpPr>
            <a:spLocks noChangeArrowheads="1"/>
          </p:cNvSpPr>
          <p:nvPr/>
        </p:nvSpPr>
        <p:spPr bwMode="auto">
          <a:xfrm>
            <a:off x="349932" y="1295400"/>
            <a:ext cx="8717868"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5pPr>
            <a:lvl6pPr marL="2286000" algn="l" defTabSz="914400" rtl="0" eaLnBrk="1" latinLnBrk="0" hangingPunct="1">
              <a:defRPr kern="1200">
                <a:solidFill>
                  <a:schemeClr val="tx1"/>
                </a:solidFill>
                <a:latin typeface=".VnTime" panose="020B7200000000000000" pitchFamily="34" charset="0"/>
                <a:ea typeface="+mn-ea"/>
                <a:cs typeface="+mn-cs"/>
              </a:defRPr>
            </a:lvl6pPr>
            <a:lvl7pPr marL="2743200" algn="l" defTabSz="914400" rtl="0" eaLnBrk="1" latinLnBrk="0" hangingPunct="1">
              <a:defRPr kern="1200">
                <a:solidFill>
                  <a:schemeClr val="tx1"/>
                </a:solidFill>
                <a:latin typeface=".VnTime" panose="020B7200000000000000" pitchFamily="34" charset="0"/>
                <a:ea typeface="+mn-ea"/>
                <a:cs typeface="+mn-cs"/>
              </a:defRPr>
            </a:lvl7pPr>
            <a:lvl8pPr marL="3200400" algn="l" defTabSz="914400" rtl="0" eaLnBrk="1" latinLnBrk="0" hangingPunct="1">
              <a:defRPr kern="1200">
                <a:solidFill>
                  <a:schemeClr val="tx1"/>
                </a:solidFill>
                <a:latin typeface=".VnTime" panose="020B7200000000000000" pitchFamily="34" charset="0"/>
                <a:ea typeface="+mn-ea"/>
                <a:cs typeface="+mn-cs"/>
              </a:defRPr>
            </a:lvl8pPr>
            <a:lvl9pPr marL="3657600" algn="l" defTabSz="914400" rtl="0" eaLnBrk="1" latinLnBrk="0" hangingPunct="1">
              <a:defRPr kern="1200">
                <a:solidFill>
                  <a:schemeClr val="tx1"/>
                </a:solidFill>
                <a:latin typeface=".VnTime" panose="020B7200000000000000" pitchFamily="34" charset="0"/>
                <a:ea typeface="+mn-ea"/>
                <a:cs typeface="+mn-cs"/>
              </a:defRPr>
            </a:lvl9pPr>
          </a:lstStyle>
          <a:p>
            <a:r>
              <a:rPr lang="fr-FR" sz="3000" dirty="0" err="1">
                <a:latin typeface="Times New Roman" pitchFamily="18" charset="0"/>
                <a:cs typeface="Times New Roman" pitchFamily="18" charset="0"/>
              </a:rPr>
              <a:t>Làm</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sao</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để</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tính</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tính</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được</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tốc</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độ</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quay</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của</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bán</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kính</a:t>
            </a:r>
            <a:r>
              <a:rPr lang="fr-FR" sz="3000" dirty="0">
                <a:latin typeface="Times New Roman" pitchFamily="18" charset="0"/>
                <a:cs typeface="Times New Roman" pitchFamily="18" charset="0"/>
              </a:rPr>
              <a:t> </a:t>
            </a:r>
          </a:p>
          <a:p>
            <a:r>
              <a:rPr lang="fr-FR" sz="3000" dirty="0">
                <a:latin typeface="Times New Roman" pitchFamily="18" charset="0"/>
                <a:cs typeface="Times New Roman" pitchFamily="18" charset="0"/>
              </a:rPr>
              <a:t>OM khi M </a:t>
            </a:r>
            <a:r>
              <a:rPr lang="fr-FR" sz="3000" dirty="0" err="1">
                <a:latin typeface="Times New Roman" pitchFamily="18" charset="0"/>
                <a:cs typeface="Times New Roman" pitchFamily="18" charset="0"/>
              </a:rPr>
              <a:t>quay</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được</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cung</a:t>
            </a:r>
            <a:r>
              <a:rPr lang="fr-FR" sz="3000" dirty="0">
                <a:latin typeface="Times New Roman" pitchFamily="18" charset="0"/>
                <a:cs typeface="Times New Roman" pitchFamily="18" charset="0"/>
              </a:rPr>
              <a:t>          </a:t>
            </a:r>
            <a:r>
              <a:rPr lang="en-US" sz="3000" dirty="0">
                <a:latin typeface="Times New Roman" pitchFamily="18" charset="0"/>
                <a:cs typeface="Times New Roman" pitchFamily="18" charset="0"/>
              </a:rPr>
              <a:t> ?</a:t>
            </a:r>
          </a:p>
        </p:txBody>
      </p:sp>
      <p:grpSp>
        <p:nvGrpSpPr>
          <p:cNvPr id="10" name="Group 9">
            <a:extLst>
              <a:ext uri="{FF2B5EF4-FFF2-40B4-BE49-F238E27FC236}">
                <a16:creationId xmlns:a16="http://schemas.microsoft.com/office/drawing/2014/main" id="{F6134F48-CEEB-4158-A211-EC9F26823AC8}"/>
              </a:ext>
            </a:extLst>
          </p:cNvPr>
          <p:cNvGrpSpPr>
            <a:grpSpLocks/>
          </p:cNvGrpSpPr>
          <p:nvPr/>
        </p:nvGrpSpPr>
        <p:grpSpPr bwMode="auto">
          <a:xfrm>
            <a:off x="304800" y="3977641"/>
            <a:ext cx="2626007" cy="2651759"/>
            <a:chOff x="7049" y="2880"/>
            <a:chExt cx="1591" cy="1800"/>
          </a:xfrm>
        </p:grpSpPr>
        <p:sp>
          <p:nvSpPr>
            <p:cNvPr id="11" name="Text Box 2224">
              <a:extLst>
                <a:ext uri="{FF2B5EF4-FFF2-40B4-BE49-F238E27FC236}">
                  <a16:creationId xmlns:a16="http://schemas.microsoft.com/office/drawing/2014/main" id="{6BCC5BA2-A9AB-4EB8-822D-B4ECCC83CC5F}"/>
                </a:ext>
              </a:extLst>
            </p:cNvPr>
            <p:cNvSpPr txBox="1">
              <a:spLocks noChangeArrowheads="1"/>
            </p:cNvSpPr>
            <p:nvPr/>
          </p:nvSpPr>
          <p:spPr bwMode="auto">
            <a:xfrm>
              <a:off x="7560" y="2880"/>
              <a:ext cx="720" cy="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Bef>
                  <a:spcPts val="0"/>
                </a:spcBef>
                <a:spcAft>
                  <a:spcPts val="800"/>
                </a:spcAft>
              </a:pPr>
              <a:endParaRPr lang="en-US" sz="1100">
                <a:effectLst/>
                <a:latin typeface="Calibri"/>
                <a:ea typeface="Calibri"/>
                <a:cs typeface="Times New Roman"/>
              </a:endParaRPr>
            </a:p>
          </p:txBody>
        </p:sp>
        <p:grpSp>
          <p:nvGrpSpPr>
            <p:cNvPr id="12" name="Group 11">
              <a:extLst>
                <a:ext uri="{FF2B5EF4-FFF2-40B4-BE49-F238E27FC236}">
                  <a16:creationId xmlns:a16="http://schemas.microsoft.com/office/drawing/2014/main" id="{C0BCE3A8-9D03-485D-87CC-1AAE908A24ED}"/>
                </a:ext>
              </a:extLst>
            </p:cNvPr>
            <p:cNvGrpSpPr>
              <a:grpSpLocks/>
            </p:cNvGrpSpPr>
            <p:nvPr/>
          </p:nvGrpSpPr>
          <p:grpSpPr bwMode="auto">
            <a:xfrm>
              <a:off x="7200" y="3240"/>
              <a:ext cx="1440" cy="1440"/>
              <a:chOff x="3960" y="2340"/>
              <a:chExt cx="1440" cy="1440"/>
            </a:xfrm>
          </p:grpSpPr>
          <p:sp>
            <p:nvSpPr>
              <p:cNvPr id="17" name="Oval 16">
                <a:extLst>
                  <a:ext uri="{FF2B5EF4-FFF2-40B4-BE49-F238E27FC236}">
                    <a16:creationId xmlns:a16="http://schemas.microsoft.com/office/drawing/2014/main" id="{E796BAA9-6758-4901-AC12-71EA9BBCD816}"/>
                  </a:ext>
                </a:extLst>
              </p:cNvPr>
              <p:cNvSpPr>
                <a:spLocks noChangeArrowheads="1"/>
              </p:cNvSpPr>
              <p:nvPr/>
            </p:nvSpPr>
            <p:spPr bwMode="auto">
              <a:xfrm>
                <a:off x="3960" y="2340"/>
                <a:ext cx="1440" cy="144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cxnSp>
            <p:nvCxnSpPr>
              <p:cNvPr id="18" name="Line 2227">
                <a:extLst>
                  <a:ext uri="{FF2B5EF4-FFF2-40B4-BE49-F238E27FC236}">
                    <a16:creationId xmlns:a16="http://schemas.microsoft.com/office/drawing/2014/main" id="{F0991DF1-0928-4EDF-81AA-E868A8FFB904}"/>
                  </a:ext>
                </a:extLst>
              </p:cNvPr>
              <p:cNvCxnSpPr/>
              <p:nvPr/>
            </p:nvCxnSpPr>
            <p:spPr bwMode="auto">
              <a:xfrm>
                <a:off x="4140" y="2572"/>
                <a:ext cx="54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9" name="Line 2228">
                <a:extLst>
                  <a:ext uri="{FF2B5EF4-FFF2-40B4-BE49-F238E27FC236}">
                    <a16:creationId xmlns:a16="http://schemas.microsoft.com/office/drawing/2014/main" id="{56A4A42F-9F17-4983-91D4-4BD81D286189}"/>
                  </a:ext>
                </a:extLst>
              </p:cNvPr>
              <p:cNvCxnSpPr/>
              <p:nvPr/>
            </p:nvCxnSpPr>
            <p:spPr bwMode="auto">
              <a:xfrm flipH="1">
                <a:off x="4680" y="2583"/>
                <a:ext cx="54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0" name="Arc 2229">
                <a:extLst>
                  <a:ext uri="{FF2B5EF4-FFF2-40B4-BE49-F238E27FC236}">
                    <a16:creationId xmlns:a16="http://schemas.microsoft.com/office/drawing/2014/main" id="{568166B2-1DFE-4B8F-99B7-4A3AC1078585}"/>
                  </a:ext>
                </a:extLst>
              </p:cNvPr>
              <p:cNvSpPr>
                <a:spLocks/>
              </p:cNvSpPr>
              <p:nvPr/>
            </p:nvSpPr>
            <p:spPr bwMode="auto">
              <a:xfrm flipH="1">
                <a:off x="4502" y="2815"/>
                <a:ext cx="352" cy="180"/>
              </a:xfrm>
              <a:custGeom>
                <a:avLst/>
                <a:gdLst>
                  <a:gd name="G0" fmla="+- 20910 0 0"/>
                  <a:gd name="G1" fmla="+- 21600 0 0"/>
                  <a:gd name="G2" fmla="+- 21600 0 0"/>
                  <a:gd name="T0" fmla="*/ 0 w 42305"/>
                  <a:gd name="T1" fmla="*/ 16186 h 21600"/>
                  <a:gd name="T2" fmla="*/ 42305 w 42305"/>
                  <a:gd name="T3" fmla="*/ 18629 h 21600"/>
                  <a:gd name="T4" fmla="*/ 20910 w 42305"/>
                  <a:gd name="T5" fmla="*/ 21600 h 21600"/>
                </a:gdLst>
                <a:ahLst/>
                <a:cxnLst>
                  <a:cxn ang="0">
                    <a:pos x="T0" y="T1"/>
                  </a:cxn>
                  <a:cxn ang="0">
                    <a:pos x="T2" y="T3"/>
                  </a:cxn>
                  <a:cxn ang="0">
                    <a:pos x="T4" y="T5"/>
                  </a:cxn>
                </a:cxnLst>
                <a:rect l="0" t="0" r="r" b="b"/>
                <a:pathLst>
                  <a:path w="42305" h="21600" fill="none" extrusionOk="0">
                    <a:moveTo>
                      <a:pt x="-1" y="16185"/>
                    </a:moveTo>
                    <a:cubicBezTo>
                      <a:pt x="2467" y="6656"/>
                      <a:pt x="11065" y="-1"/>
                      <a:pt x="20910" y="0"/>
                    </a:cubicBezTo>
                    <a:cubicBezTo>
                      <a:pt x="31691" y="0"/>
                      <a:pt x="40821" y="7950"/>
                      <a:pt x="42304" y="18629"/>
                    </a:cubicBezTo>
                  </a:path>
                  <a:path w="42305" h="21600" stroke="0" extrusionOk="0">
                    <a:moveTo>
                      <a:pt x="-1" y="16185"/>
                    </a:moveTo>
                    <a:cubicBezTo>
                      <a:pt x="2467" y="6656"/>
                      <a:pt x="11065" y="-1"/>
                      <a:pt x="20910" y="0"/>
                    </a:cubicBezTo>
                    <a:cubicBezTo>
                      <a:pt x="31691" y="0"/>
                      <a:pt x="40821" y="7950"/>
                      <a:pt x="42304" y="18629"/>
                    </a:cubicBezTo>
                    <a:lnTo>
                      <a:pt x="2091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sp>
          <p:nvSpPr>
            <p:cNvPr id="13" name="Text Box 2230">
              <a:extLst>
                <a:ext uri="{FF2B5EF4-FFF2-40B4-BE49-F238E27FC236}">
                  <a16:creationId xmlns:a16="http://schemas.microsoft.com/office/drawing/2014/main" id="{4CBD8A68-3126-442F-BF93-0938B7A4AF78}"/>
                </a:ext>
              </a:extLst>
            </p:cNvPr>
            <p:cNvSpPr txBox="1">
              <a:spLocks noChangeArrowheads="1"/>
            </p:cNvSpPr>
            <p:nvPr/>
          </p:nvSpPr>
          <p:spPr bwMode="auto">
            <a:xfrm>
              <a:off x="7560" y="3331"/>
              <a:ext cx="568"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noAutofit/>
            </a:bodyPr>
            <a:lstStyle/>
            <a:p>
              <a:pPr marL="0" marR="0">
                <a:lnSpc>
                  <a:spcPct val="107000"/>
                </a:lnSpc>
                <a:spcBef>
                  <a:spcPts val="0"/>
                </a:spcBef>
                <a:spcAft>
                  <a:spcPts val="800"/>
                </a:spcAft>
              </a:pPr>
              <a:endParaRPr lang="en-US" sz="1100">
                <a:effectLst/>
                <a:latin typeface="Calibri"/>
                <a:ea typeface="Calibri"/>
                <a:cs typeface="Times New Roman"/>
              </a:endParaRPr>
            </a:p>
          </p:txBody>
        </p:sp>
        <p:sp>
          <p:nvSpPr>
            <p:cNvPr id="14" name="Text Box 2231">
              <a:extLst>
                <a:ext uri="{FF2B5EF4-FFF2-40B4-BE49-F238E27FC236}">
                  <a16:creationId xmlns:a16="http://schemas.microsoft.com/office/drawing/2014/main" id="{EC44F6D7-7FBD-46BC-A603-23B5E69E0914}"/>
                </a:ext>
              </a:extLst>
            </p:cNvPr>
            <p:cNvSpPr txBox="1">
              <a:spLocks noChangeArrowheads="1"/>
            </p:cNvSpPr>
            <p:nvPr/>
          </p:nvSpPr>
          <p:spPr bwMode="auto">
            <a:xfrm>
              <a:off x="7328" y="3559"/>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Bef>
                  <a:spcPts val="0"/>
                </a:spcBef>
                <a:spcAft>
                  <a:spcPts val="800"/>
                </a:spcAft>
              </a:pPr>
              <a:r>
                <a:rPr lang="en-US" sz="1100">
                  <a:effectLst/>
                  <a:latin typeface="Calibri"/>
                  <a:ea typeface="Calibri"/>
                  <a:cs typeface="Times New Roman"/>
                </a:rPr>
                <a:t>r</a:t>
              </a:r>
            </a:p>
          </p:txBody>
        </p:sp>
        <p:sp>
          <p:nvSpPr>
            <p:cNvPr id="15" name="Text Box 2232">
              <a:extLst>
                <a:ext uri="{FF2B5EF4-FFF2-40B4-BE49-F238E27FC236}">
                  <a16:creationId xmlns:a16="http://schemas.microsoft.com/office/drawing/2014/main" id="{E5DA8260-5FDF-49DF-A305-33B98E62BDD6}"/>
                </a:ext>
              </a:extLst>
            </p:cNvPr>
            <p:cNvSpPr txBox="1">
              <a:spLocks noChangeArrowheads="1"/>
            </p:cNvSpPr>
            <p:nvPr/>
          </p:nvSpPr>
          <p:spPr bwMode="auto">
            <a:xfrm>
              <a:off x="7654" y="3960"/>
              <a:ext cx="358"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Bef>
                  <a:spcPts val="0"/>
                </a:spcBef>
                <a:spcAft>
                  <a:spcPts val="800"/>
                </a:spcAft>
              </a:pPr>
              <a:r>
                <a:rPr lang="en-US" sz="3200" dirty="0">
                  <a:effectLst/>
                  <a:latin typeface="Times New Roman" pitchFamily="18" charset="0"/>
                  <a:ea typeface="Calibri"/>
                  <a:cs typeface="Times New Roman" pitchFamily="18" charset="0"/>
                </a:rPr>
                <a:t>O</a:t>
              </a:r>
            </a:p>
          </p:txBody>
        </p:sp>
        <p:sp>
          <p:nvSpPr>
            <p:cNvPr id="16" name="Text Box 2233">
              <a:extLst>
                <a:ext uri="{FF2B5EF4-FFF2-40B4-BE49-F238E27FC236}">
                  <a16:creationId xmlns:a16="http://schemas.microsoft.com/office/drawing/2014/main" id="{DA87A929-9BD0-46DB-B8BD-955D2362A6C2}"/>
                </a:ext>
              </a:extLst>
            </p:cNvPr>
            <p:cNvSpPr txBox="1">
              <a:spLocks noChangeArrowheads="1"/>
            </p:cNvSpPr>
            <p:nvPr/>
          </p:nvSpPr>
          <p:spPr bwMode="auto">
            <a:xfrm>
              <a:off x="7049" y="3203"/>
              <a:ext cx="425"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Bef>
                  <a:spcPts val="0"/>
                </a:spcBef>
                <a:spcAft>
                  <a:spcPts val="800"/>
                </a:spcAft>
              </a:pPr>
              <a:r>
                <a:rPr lang="en-US" sz="3200">
                  <a:effectLst/>
                  <a:latin typeface="Calibri"/>
                  <a:ea typeface="Calibri"/>
                  <a:cs typeface="Times New Roman"/>
                </a:rPr>
                <a:t>M</a:t>
              </a:r>
            </a:p>
          </p:txBody>
        </p:sp>
      </p:grpSp>
      <p:graphicFrame>
        <p:nvGraphicFramePr>
          <p:cNvPr id="21" name="Object 20">
            <a:extLst>
              <a:ext uri="{FF2B5EF4-FFF2-40B4-BE49-F238E27FC236}">
                <a16:creationId xmlns:a16="http://schemas.microsoft.com/office/drawing/2014/main" id="{6D3F1EEA-3E75-42FA-8A63-A6C0BFD7E8F7}"/>
              </a:ext>
            </a:extLst>
          </p:cNvPr>
          <p:cNvGraphicFramePr>
            <a:graphicFrameLocks noChangeAspect="1"/>
          </p:cNvGraphicFramePr>
          <p:nvPr>
            <p:extLst>
              <p:ext uri="{D42A27DB-BD31-4B8C-83A1-F6EECF244321}">
                <p14:modId xmlns:p14="http://schemas.microsoft.com/office/powerpoint/2010/main" val="300292783"/>
              </p:ext>
            </p:extLst>
          </p:nvPr>
        </p:nvGraphicFramePr>
        <p:xfrm>
          <a:off x="1561158" y="4630966"/>
          <a:ext cx="889000" cy="617537"/>
        </p:xfrm>
        <a:graphic>
          <a:graphicData uri="http://schemas.openxmlformats.org/presentationml/2006/ole">
            <mc:AlternateContent xmlns:mc="http://schemas.openxmlformats.org/markup-compatibility/2006">
              <mc:Choice xmlns:v="urn:schemas-microsoft-com:vml" Requires="v">
                <p:oleObj spid="_x0000_s4130" name="Equation" r:id="rId7" imgW="253800" imgH="177480" progId="Equation.DSMT4">
                  <p:embed/>
                </p:oleObj>
              </mc:Choice>
              <mc:Fallback>
                <p:oleObj name="Equation" r:id="rId7" imgW="253800" imgH="177480" progId="Equation.DSMT4">
                  <p:embed/>
                  <p:pic>
                    <p:nvPicPr>
                      <p:cNvPr id="7" name="Object 6"/>
                      <p:cNvPicPr>
                        <a:picLocks noChangeAspect="1" noChangeArrowheads="1"/>
                      </p:cNvPicPr>
                      <p:nvPr/>
                    </p:nvPicPr>
                    <p:blipFill>
                      <a:blip r:embed="rId8"/>
                      <a:srcRect/>
                      <a:stretch>
                        <a:fillRect/>
                      </a:stretch>
                    </p:blipFill>
                    <p:spPr bwMode="auto">
                      <a:xfrm>
                        <a:off x="1561158" y="4630966"/>
                        <a:ext cx="88900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Rectangle 6">
            <a:extLst>
              <a:ext uri="{FF2B5EF4-FFF2-40B4-BE49-F238E27FC236}">
                <a16:creationId xmlns:a16="http://schemas.microsoft.com/office/drawing/2014/main" id="{BA9BD917-BBCB-46A4-84E4-E9217C440B8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27518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a:extLst>
              <a:ext uri="{FF2B5EF4-FFF2-40B4-BE49-F238E27FC236}">
                <a16:creationId xmlns:a16="http://schemas.microsoft.com/office/drawing/2014/main" id="{E7962912-0B12-47E2-8A09-227DFD0BDCC6}"/>
              </a:ext>
            </a:extLst>
          </p:cNvPr>
          <p:cNvSpPr txBox="1">
            <a:spLocks noChangeArrowheads="1"/>
          </p:cNvSpPr>
          <p:nvPr/>
        </p:nvSpPr>
        <p:spPr bwMode="auto">
          <a:xfrm>
            <a:off x="531256" y="152400"/>
            <a:ext cx="777454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5pPr>
            <a:lvl6pPr marL="2286000" algn="l" defTabSz="914400" rtl="0" eaLnBrk="1" latinLnBrk="0" hangingPunct="1">
              <a:defRPr kern="1200">
                <a:solidFill>
                  <a:schemeClr val="tx1"/>
                </a:solidFill>
                <a:latin typeface=".VnTime" panose="020B7200000000000000" pitchFamily="34" charset="0"/>
                <a:ea typeface="+mn-ea"/>
                <a:cs typeface="+mn-cs"/>
              </a:defRPr>
            </a:lvl6pPr>
            <a:lvl7pPr marL="2743200" algn="l" defTabSz="914400" rtl="0" eaLnBrk="1" latinLnBrk="0" hangingPunct="1">
              <a:defRPr kern="1200">
                <a:solidFill>
                  <a:schemeClr val="tx1"/>
                </a:solidFill>
                <a:latin typeface=".VnTime" panose="020B7200000000000000" pitchFamily="34" charset="0"/>
                <a:ea typeface="+mn-ea"/>
                <a:cs typeface="+mn-cs"/>
              </a:defRPr>
            </a:lvl7pPr>
            <a:lvl8pPr marL="3200400" algn="l" defTabSz="914400" rtl="0" eaLnBrk="1" latinLnBrk="0" hangingPunct="1">
              <a:defRPr kern="1200">
                <a:solidFill>
                  <a:schemeClr val="tx1"/>
                </a:solidFill>
                <a:latin typeface=".VnTime" panose="020B7200000000000000" pitchFamily="34" charset="0"/>
                <a:ea typeface="+mn-ea"/>
                <a:cs typeface="+mn-cs"/>
              </a:defRPr>
            </a:lvl8pPr>
            <a:lvl9pPr marL="3657600" algn="l" defTabSz="914400" rtl="0" eaLnBrk="1" latinLnBrk="0" hangingPunct="1">
              <a:defRPr kern="1200">
                <a:solidFill>
                  <a:schemeClr val="tx1"/>
                </a:solidFill>
                <a:latin typeface=".VnTime" panose="020B7200000000000000" pitchFamily="34" charset="0"/>
                <a:ea typeface="+mn-ea"/>
                <a:cs typeface="+mn-cs"/>
              </a:defRPr>
            </a:lvl9pPr>
          </a:lstStyle>
          <a:p>
            <a:r>
              <a:rPr lang="fr-FR" sz="3000" b="1" dirty="0">
                <a:solidFill>
                  <a:srgbClr val="FF0000"/>
                </a:solidFill>
                <a:latin typeface="Times New Roman" pitchFamily="18" charset="0"/>
                <a:cs typeface="Times New Roman" pitchFamily="18" charset="0"/>
              </a:rPr>
              <a:t>II. </a:t>
            </a:r>
            <a:r>
              <a:rPr lang="fr-FR" sz="3000" b="1" dirty="0" err="1">
                <a:solidFill>
                  <a:srgbClr val="FF0000"/>
                </a:solidFill>
                <a:latin typeface="Times New Roman" pitchFamily="18" charset="0"/>
                <a:cs typeface="Times New Roman" pitchFamily="18" charset="0"/>
              </a:rPr>
              <a:t>Tốc</a:t>
            </a:r>
            <a:r>
              <a:rPr lang="fr-FR" sz="3000" b="1" dirty="0">
                <a:solidFill>
                  <a:srgbClr val="FF0000"/>
                </a:solidFill>
                <a:latin typeface="Times New Roman" pitchFamily="18" charset="0"/>
                <a:cs typeface="Times New Roman" pitchFamily="18" charset="0"/>
              </a:rPr>
              <a:t> </a:t>
            </a:r>
            <a:r>
              <a:rPr lang="fr-FR" sz="3000" b="1" dirty="0" err="1">
                <a:solidFill>
                  <a:srgbClr val="FF0000"/>
                </a:solidFill>
                <a:latin typeface="Times New Roman" pitchFamily="18" charset="0"/>
                <a:cs typeface="Times New Roman" pitchFamily="18" charset="0"/>
              </a:rPr>
              <a:t>độ</a:t>
            </a:r>
            <a:r>
              <a:rPr lang="fr-FR" sz="3000" b="1" dirty="0">
                <a:solidFill>
                  <a:srgbClr val="FF0000"/>
                </a:solidFill>
                <a:latin typeface="Times New Roman" pitchFamily="18" charset="0"/>
                <a:cs typeface="Times New Roman" pitchFamily="18" charset="0"/>
              </a:rPr>
              <a:t> </a:t>
            </a:r>
            <a:r>
              <a:rPr lang="fr-FR" sz="3000" b="1" dirty="0" err="1">
                <a:solidFill>
                  <a:srgbClr val="FF0000"/>
                </a:solidFill>
                <a:latin typeface="Times New Roman" pitchFamily="18" charset="0"/>
                <a:cs typeface="Times New Roman" pitchFamily="18" charset="0"/>
              </a:rPr>
              <a:t>dài</a:t>
            </a:r>
            <a:r>
              <a:rPr lang="fr-FR" sz="3000" b="1" dirty="0">
                <a:solidFill>
                  <a:srgbClr val="FF0000"/>
                </a:solidFill>
                <a:latin typeface="Times New Roman" pitchFamily="18" charset="0"/>
                <a:cs typeface="Times New Roman" pitchFamily="18" charset="0"/>
              </a:rPr>
              <a:t> – </a:t>
            </a:r>
            <a:r>
              <a:rPr lang="fr-FR" sz="3000" b="1" dirty="0" err="1">
                <a:solidFill>
                  <a:srgbClr val="FF0000"/>
                </a:solidFill>
                <a:latin typeface="Times New Roman" pitchFamily="18" charset="0"/>
                <a:cs typeface="Times New Roman" pitchFamily="18" charset="0"/>
              </a:rPr>
              <a:t>Tốc</a:t>
            </a:r>
            <a:r>
              <a:rPr lang="fr-FR" sz="3000" b="1" dirty="0">
                <a:solidFill>
                  <a:srgbClr val="FF0000"/>
                </a:solidFill>
                <a:latin typeface="Times New Roman" pitchFamily="18" charset="0"/>
                <a:cs typeface="Times New Roman" pitchFamily="18" charset="0"/>
              </a:rPr>
              <a:t> </a:t>
            </a:r>
            <a:r>
              <a:rPr lang="fr-FR" sz="3000" b="1" dirty="0" err="1">
                <a:solidFill>
                  <a:srgbClr val="FF0000"/>
                </a:solidFill>
                <a:latin typeface="Times New Roman" pitchFamily="18" charset="0"/>
                <a:cs typeface="Times New Roman" pitchFamily="18" charset="0"/>
              </a:rPr>
              <a:t>độ</a:t>
            </a:r>
            <a:r>
              <a:rPr lang="fr-FR" sz="3000" b="1" dirty="0">
                <a:solidFill>
                  <a:srgbClr val="FF0000"/>
                </a:solidFill>
                <a:latin typeface="Times New Roman" pitchFamily="18" charset="0"/>
                <a:cs typeface="Times New Roman" pitchFamily="18" charset="0"/>
              </a:rPr>
              <a:t> </a:t>
            </a:r>
            <a:r>
              <a:rPr lang="fr-FR" sz="3000" b="1" dirty="0" err="1">
                <a:solidFill>
                  <a:srgbClr val="FF0000"/>
                </a:solidFill>
                <a:latin typeface="Times New Roman" pitchFamily="18" charset="0"/>
                <a:cs typeface="Times New Roman" pitchFamily="18" charset="0"/>
              </a:rPr>
              <a:t>góc</a:t>
            </a:r>
            <a:r>
              <a:rPr lang="fr-FR" sz="3000" b="1" dirty="0">
                <a:solidFill>
                  <a:srgbClr val="FF0000"/>
                </a:solidFill>
                <a:latin typeface="Times New Roman" pitchFamily="18" charset="0"/>
                <a:cs typeface="Times New Roman" pitchFamily="18" charset="0"/>
              </a:rPr>
              <a:t> : </a:t>
            </a:r>
            <a:endParaRPr lang="en-US" altLang="en-US" sz="3000" b="1" dirty="0">
              <a:solidFill>
                <a:srgbClr val="FF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38B67BB4-812B-436B-BF71-93C34C900A00}"/>
              </a:ext>
            </a:extLst>
          </p:cNvPr>
          <p:cNvSpPr>
            <a:spLocks noChangeArrowheads="1"/>
          </p:cNvSpPr>
          <p:nvPr/>
        </p:nvSpPr>
        <p:spPr bwMode="auto">
          <a:xfrm>
            <a:off x="341671" y="3276600"/>
            <a:ext cx="2403193" cy="88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5pPr>
            <a:lvl6pPr marL="2286000" algn="l" defTabSz="914400" rtl="0" eaLnBrk="1" latinLnBrk="0" hangingPunct="1">
              <a:defRPr kern="1200">
                <a:solidFill>
                  <a:schemeClr val="tx1"/>
                </a:solidFill>
                <a:latin typeface=".VnTime" panose="020B7200000000000000" pitchFamily="34" charset="0"/>
                <a:ea typeface="+mn-ea"/>
                <a:cs typeface="+mn-cs"/>
              </a:defRPr>
            </a:lvl6pPr>
            <a:lvl7pPr marL="2743200" algn="l" defTabSz="914400" rtl="0" eaLnBrk="1" latinLnBrk="0" hangingPunct="1">
              <a:defRPr kern="1200">
                <a:solidFill>
                  <a:schemeClr val="tx1"/>
                </a:solidFill>
                <a:latin typeface=".VnTime" panose="020B7200000000000000" pitchFamily="34" charset="0"/>
                <a:ea typeface="+mn-ea"/>
                <a:cs typeface="+mn-cs"/>
              </a:defRPr>
            </a:lvl7pPr>
            <a:lvl8pPr marL="3200400" algn="l" defTabSz="914400" rtl="0" eaLnBrk="1" latinLnBrk="0" hangingPunct="1">
              <a:defRPr kern="1200">
                <a:solidFill>
                  <a:schemeClr val="tx1"/>
                </a:solidFill>
                <a:latin typeface=".VnTime" panose="020B7200000000000000" pitchFamily="34" charset="0"/>
                <a:ea typeface="+mn-ea"/>
                <a:cs typeface="+mn-cs"/>
              </a:defRPr>
            </a:lvl8pPr>
            <a:lvl9pPr marL="3657600" algn="l" defTabSz="914400" rtl="0" eaLnBrk="1" latinLnBrk="0" hangingPunct="1">
              <a:defRPr kern="1200">
                <a:solidFill>
                  <a:schemeClr val="tx1"/>
                </a:solidFill>
                <a:latin typeface=".VnTime" panose="020B7200000000000000" pitchFamily="34" charset="0"/>
                <a:ea typeface="+mn-ea"/>
                <a:cs typeface="+mn-cs"/>
              </a:defRPr>
            </a:lvl9pPr>
          </a:lstStyle>
          <a:p>
            <a:r>
              <a:rPr lang="en-US" sz="3000" dirty="0" err="1">
                <a:latin typeface="Times New Roman" panose="02020603050405020304" pitchFamily="18" charset="0"/>
                <a:cs typeface="Times New Roman" pitchFamily="18" charset="0"/>
              </a:rPr>
              <a:t>Công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thức</a:t>
            </a:r>
            <a:r>
              <a:rPr lang="en-US" sz="3000" dirty="0">
                <a:latin typeface="Times New Roman" pitchFamily="18" charset="0"/>
                <a:cs typeface="Times New Roman" pitchFamily="18" charset="0"/>
              </a:rPr>
              <a:t>: </a:t>
            </a:r>
          </a:p>
        </p:txBody>
      </p:sp>
      <p:sp>
        <p:nvSpPr>
          <p:cNvPr id="4" name="TextBox 60">
            <a:extLst>
              <a:ext uri="{FF2B5EF4-FFF2-40B4-BE49-F238E27FC236}">
                <a16:creationId xmlns:a16="http://schemas.microsoft.com/office/drawing/2014/main" id="{805B51BD-0892-4517-8306-88786DBB2911}"/>
              </a:ext>
            </a:extLst>
          </p:cNvPr>
          <p:cNvSpPr txBox="1">
            <a:spLocks noChangeArrowheads="1"/>
          </p:cNvSpPr>
          <p:nvPr/>
        </p:nvSpPr>
        <p:spPr bwMode="auto">
          <a:xfrm>
            <a:off x="641869" y="737175"/>
            <a:ext cx="32443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5pPr>
            <a:lvl6pPr marL="2286000" algn="l" defTabSz="914400" rtl="0" eaLnBrk="1" latinLnBrk="0" hangingPunct="1">
              <a:defRPr kern="1200">
                <a:solidFill>
                  <a:schemeClr val="tx1"/>
                </a:solidFill>
                <a:latin typeface=".VnTime" panose="020B7200000000000000" pitchFamily="34" charset="0"/>
                <a:ea typeface="+mn-ea"/>
                <a:cs typeface="+mn-cs"/>
              </a:defRPr>
            </a:lvl6pPr>
            <a:lvl7pPr marL="2743200" algn="l" defTabSz="914400" rtl="0" eaLnBrk="1" latinLnBrk="0" hangingPunct="1">
              <a:defRPr kern="1200">
                <a:solidFill>
                  <a:schemeClr val="tx1"/>
                </a:solidFill>
                <a:latin typeface=".VnTime" panose="020B7200000000000000" pitchFamily="34" charset="0"/>
                <a:ea typeface="+mn-ea"/>
                <a:cs typeface="+mn-cs"/>
              </a:defRPr>
            </a:lvl7pPr>
            <a:lvl8pPr marL="3200400" algn="l" defTabSz="914400" rtl="0" eaLnBrk="1" latinLnBrk="0" hangingPunct="1">
              <a:defRPr kern="1200">
                <a:solidFill>
                  <a:schemeClr val="tx1"/>
                </a:solidFill>
                <a:latin typeface=".VnTime" panose="020B7200000000000000" pitchFamily="34" charset="0"/>
                <a:ea typeface="+mn-ea"/>
                <a:cs typeface="+mn-cs"/>
              </a:defRPr>
            </a:lvl8pPr>
            <a:lvl9pPr marL="3657600" algn="l" defTabSz="914400" rtl="0" eaLnBrk="1" latinLnBrk="0" hangingPunct="1">
              <a:defRPr kern="1200">
                <a:solidFill>
                  <a:schemeClr val="tx1"/>
                </a:solidFill>
                <a:latin typeface=".VnTime" panose="020B7200000000000000" pitchFamily="34" charset="0"/>
                <a:ea typeface="+mn-ea"/>
                <a:cs typeface="+mn-cs"/>
              </a:defRPr>
            </a:lvl9pPr>
          </a:lstStyle>
          <a:p>
            <a:r>
              <a:rPr lang="en-US" sz="3000" b="1" dirty="0">
                <a:solidFill>
                  <a:srgbClr val="FF0000"/>
                </a:solidFill>
                <a:latin typeface="Times New Roman" panose="02020603050405020304" pitchFamily="18" charset="0"/>
                <a:cs typeface="Times New Roman" pitchFamily="18" charset="0"/>
              </a:rPr>
              <a:t>3. </a:t>
            </a:r>
            <a:r>
              <a:rPr lang="en-US" sz="3000" b="1" dirty="0" err="1">
                <a:solidFill>
                  <a:srgbClr val="FF0000"/>
                </a:solidFill>
                <a:latin typeface="Times New Roman" pitchFamily="18" charset="0"/>
                <a:cs typeface="Times New Roman" pitchFamily="18" charset="0"/>
              </a:rPr>
              <a:t>Tốc</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độ</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góc</a:t>
            </a:r>
            <a:r>
              <a:rPr lang="en-US" sz="3000" b="1" dirty="0">
                <a:solidFill>
                  <a:srgbClr val="FF0000"/>
                </a:solidFill>
                <a:latin typeface="Times New Roman" pitchFamily="18" charset="0"/>
                <a:cs typeface="Times New Roman" pitchFamily="18" charset="0"/>
              </a:rPr>
              <a:t> :  </a:t>
            </a:r>
            <a:endParaRPr lang="en-US" sz="3000" dirty="0">
              <a:solidFill>
                <a:srgbClr val="FF0000"/>
              </a:solidFill>
              <a:latin typeface="Times New Roman" pitchFamily="18" charset="0"/>
              <a:cs typeface="Times New Roman" pitchFamily="18" charset="0"/>
            </a:endParaRPr>
          </a:p>
        </p:txBody>
      </p:sp>
      <p:sp>
        <p:nvSpPr>
          <p:cNvPr id="5" name="Rectangle 2">
            <a:extLst>
              <a:ext uri="{FF2B5EF4-FFF2-40B4-BE49-F238E27FC236}">
                <a16:creationId xmlns:a16="http://schemas.microsoft.com/office/drawing/2014/main" id="{33FCA0C7-0DD7-49A2-BCAB-FA791170D8B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65671DF6-F194-4940-8FB8-7B966CA2319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D4F97F50-1B18-4982-B9C9-B89973DA6815}"/>
              </a:ext>
            </a:extLst>
          </p:cNvPr>
          <p:cNvGraphicFramePr>
            <a:graphicFrameLocks noChangeAspect="1"/>
          </p:cNvGraphicFramePr>
          <p:nvPr>
            <p:extLst>
              <p:ext uri="{D42A27DB-BD31-4B8C-83A1-F6EECF244321}">
                <p14:modId xmlns:p14="http://schemas.microsoft.com/office/powerpoint/2010/main" val="4138988163"/>
              </p:ext>
            </p:extLst>
          </p:nvPr>
        </p:nvGraphicFramePr>
        <p:xfrm>
          <a:off x="7446925" y="3846337"/>
          <a:ext cx="711200" cy="617537"/>
        </p:xfrm>
        <a:graphic>
          <a:graphicData uri="http://schemas.openxmlformats.org/presentationml/2006/ole">
            <mc:AlternateContent xmlns:mc="http://schemas.openxmlformats.org/markup-compatibility/2006">
              <mc:Choice xmlns:v="urn:schemas-microsoft-com:vml" Requires="v">
                <p:oleObj spid="_x0000_s5152" name="Equation" r:id="rId3" imgW="203040" imgH="177480" progId="Equation.DSMT4">
                  <p:embed/>
                </p:oleObj>
              </mc:Choice>
              <mc:Fallback>
                <p:oleObj name="Equation" r:id="rId3" imgW="203040" imgH="177480" progId="Equation.DSMT4">
                  <p:embed/>
                  <p:pic>
                    <p:nvPicPr>
                      <p:cNvPr id="3" name="Object 2"/>
                      <p:cNvPicPr>
                        <a:picLocks noChangeAspect="1" noChangeArrowheads="1"/>
                      </p:cNvPicPr>
                      <p:nvPr/>
                    </p:nvPicPr>
                    <p:blipFill>
                      <a:blip r:embed="rId4"/>
                      <a:srcRect/>
                      <a:stretch>
                        <a:fillRect/>
                      </a:stretch>
                    </p:blipFill>
                    <p:spPr bwMode="auto">
                      <a:xfrm>
                        <a:off x="7446925" y="3846337"/>
                        <a:ext cx="711200" cy="617537"/>
                      </a:xfrm>
                      <a:prstGeom prst="rect">
                        <a:avLst/>
                      </a:prstGeom>
                      <a:noFill/>
                      <a:ln>
                        <a:noFill/>
                      </a:ln>
                    </p:spPr>
                  </p:pic>
                </p:oleObj>
              </mc:Fallback>
            </mc:AlternateContent>
          </a:graphicData>
        </a:graphic>
      </p:graphicFrame>
      <p:sp>
        <p:nvSpPr>
          <p:cNvPr id="8" name="Rectangle 7">
            <a:extLst>
              <a:ext uri="{FF2B5EF4-FFF2-40B4-BE49-F238E27FC236}">
                <a16:creationId xmlns:a16="http://schemas.microsoft.com/office/drawing/2014/main" id="{37553C3B-4263-4A9C-BE3C-7190EB698B40}"/>
              </a:ext>
            </a:extLst>
          </p:cNvPr>
          <p:cNvSpPr>
            <a:spLocks noChangeArrowheads="1"/>
          </p:cNvSpPr>
          <p:nvPr/>
        </p:nvSpPr>
        <p:spPr bwMode="auto">
          <a:xfrm>
            <a:off x="304800" y="1295400"/>
            <a:ext cx="8686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5pPr>
            <a:lvl6pPr marL="2286000" algn="l" defTabSz="914400" rtl="0" eaLnBrk="1" latinLnBrk="0" hangingPunct="1">
              <a:defRPr kern="1200">
                <a:solidFill>
                  <a:schemeClr val="tx1"/>
                </a:solidFill>
                <a:latin typeface=".VnTime" panose="020B7200000000000000" pitchFamily="34" charset="0"/>
                <a:ea typeface="+mn-ea"/>
                <a:cs typeface="+mn-cs"/>
              </a:defRPr>
            </a:lvl6pPr>
            <a:lvl7pPr marL="2743200" algn="l" defTabSz="914400" rtl="0" eaLnBrk="1" latinLnBrk="0" hangingPunct="1">
              <a:defRPr kern="1200">
                <a:solidFill>
                  <a:schemeClr val="tx1"/>
                </a:solidFill>
                <a:latin typeface=".VnTime" panose="020B7200000000000000" pitchFamily="34" charset="0"/>
                <a:ea typeface="+mn-ea"/>
                <a:cs typeface="+mn-cs"/>
              </a:defRPr>
            </a:lvl7pPr>
            <a:lvl8pPr marL="3200400" algn="l" defTabSz="914400" rtl="0" eaLnBrk="1" latinLnBrk="0" hangingPunct="1">
              <a:defRPr kern="1200">
                <a:solidFill>
                  <a:schemeClr val="tx1"/>
                </a:solidFill>
                <a:latin typeface=".VnTime" panose="020B7200000000000000" pitchFamily="34" charset="0"/>
                <a:ea typeface="+mn-ea"/>
                <a:cs typeface="+mn-cs"/>
              </a:defRPr>
            </a:lvl8pPr>
            <a:lvl9pPr marL="3657600" algn="l" defTabSz="914400" rtl="0" eaLnBrk="1" latinLnBrk="0" hangingPunct="1">
              <a:defRPr kern="1200">
                <a:solidFill>
                  <a:schemeClr val="tx1"/>
                </a:solidFill>
                <a:latin typeface=".VnTime" panose="020B7200000000000000" pitchFamily="34" charset="0"/>
                <a:ea typeface="+mn-ea"/>
                <a:cs typeface="+mn-cs"/>
              </a:defRPr>
            </a:lvl9pPr>
          </a:lstStyle>
          <a:p>
            <a:r>
              <a:rPr lang="en-US" sz="3000" b="1" dirty="0" err="1">
                <a:latin typeface="Times New Roman" panose="02020603050405020304" pitchFamily="18" charset="0"/>
                <a:cs typeface="Times New Roman" pitchFamily="18" charset="0"/>
              </a:rPr>
              <a:t>T</a:t>
            </a:r>
            <a:r>
              <a:rPr lang="en-US" sz="3000" dirty="0" err="1">
                <a:latin typeface="Times New Roman" pitchFamily="18" charset="0"/>
                <a:cs typeface="Times New Roman" pitchFamily="18" charset="0"/>
              </a:rPr>
              <a:t>ốc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độ</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góc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chuyển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động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tròn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lượng</a:t>
            </a:r>
            <a:r>
              <a:rPr lang="en-US" sz="3000" dirty="0">
                <a:latin typeface="Times New Roman" pitchFamily="18" charset="0"/>
                <a:cs typeface="Times New Roman" pitchFamily="18" charset="0"/>
              </a:rPr>
              <a:t> </a:t>
            </a:r>
          </a:p>
          <a:p>
            <a:r>
              <a:rPr lang="en-US" sz="3000" dirty="0" err="1">
                <a:latin typeface="Times New Roman" pitchFamily="18" charset="0"/>
                <a:cs typeface="Times New Roman" pitchFamily="18" charset="0"/>
              </a:rPr>
              <a:t>đo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bằng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góc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bán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kính</a:t>
            </a:r>
            <a:r>
              <a:rPr lang="en-US" sz="3000" dirty="0">
                <a:latin typeface="Times New Roman" pitchFamily="18" charset="0"/>
                <a:cs typeface="Times New Roman" pitchFamily="18" charset="0"/>
              </a:rPr>
              <a:t> OM </a:t>
            </a:r>
            <a:r>
              <a:rPr lang="en-US" sz="3000" dirty="0" err="1">
                <a:latin typeface="Times New Roman" pitchFamily="18" charset="0"/>
                <a:cs typeface="Times New Roman" pitchFamily="18" charset="0"/>
              </a:rPr>
              <a:t>quét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được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endParaRPr lang="en-US" sz="3000" dirty="0">
              <a:latin typeface="Times New Roman" pitchFamily="18" charset="0"/>
              <a:cs typeface="Times New Roman" pitchFamily="18" charset="0"/>
            </a:endParaRPr>
          </a:p>
          <a:p>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một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đơn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vị</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gian</a:t>
            </a:r>
            <a:r>
              <a:rPr lang="en-US" sz="3000" dirty="0">
                <a:latin typeface="Times New Roman" pitchFamily="18" charset="0"/>
                <a:cs typeface="Times New Roman" pitchFamily="18" charset="0"/>
              </a:rPr>
              <a:t> . </a:t>
            </a:r>
            <a:r>
              <a:rPr lang="en-US" sz="3000" b="1" dirty="0" err="1">
                <a:latin typeface="Times New Roman" pitchFamily="18" charset="0"/>
                <a:cs typeface="Times New Roman" pitchFamily="18" charset="0"/>
              </a:rPr>
              <a:t>T</a:t>
            </a:r>
            <a:r>
              <a:rPr lang="en-US" sz="3000" dirty="0" err="1">
                <a:latin typeface="Times New Roman" pitchFamily="18" charset="0"/>
                <a:cs typeface="Times New Roman" pitchFamily="18" charset="0"/>
              </a:rPr>
              <a:t>ốc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độ</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góc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chuyển</a:t>
            </a:r>
            <a:r>
              <a:rPr lang="en-US" sz="3000" dirty="0">
                <a:latin typeface="Times New Roman" pitchFamily="18" charset="0"/>
                <a:cs typeface="Times New Roman" pitchFamily="18" charset="0"/>
              </a:rPr>
              <a:t> </a:t>
            </a:r>
          </a:p>
          <a:p>
            <a:r>
              <a:rPr lang="en-US" sz="3000" dirty="0" err="1">
                <a:latin typeface="Times New Roman" pitchFamily="18" charset="0"/>
                <a:cs typeface="Times New Roman" pitchFamily="18" charset="0"/>
              </a:rPr>
              <a:t>động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tròn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đều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lượng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đổi</a:t>
            </a:r>
            <a:r>
              <a:rPr lang="en-US" sz="3000" dirty="0">
                <a:latin typeface="Times New Roman" pitchFamily="18" charset="0"/>
                <a:cs typeface="Times New Roman" pitchFamily="18" charset="0"/>
              </a:rPr>
              <a:t> . </a:t>
            </a:r>
          </a:p>
        </p:txBody>
      </p:sp>
      <p:grpSp>
        <p:nvGrpSpPr>
          <p:cNvPr id="9" name="Group 8">
            <a:extLst>
              <a:ext uri="{FF2B5EF4-FFF2-40B4-BE49-F238E27FC236}">
                <a16:creationId xmlns:a16="http://schemas.microsoft.com/office/drawing/2014/main" id="{F5F22A1A-BF9F-4A82-A1BC-997E1BF548E3}"/>
              </a:ext>
            </a:extLst>
          </p:cNvPr>
          <p:cNvGrpSpPr>
            <a:grpSpLocks/>
          </p:cNvGrpSpPr>
          <p:nvPr/>
        </p:nvGrpSpPr>
        <p:grpSpPr bwMode="auto">
          <a:xfrm>
            <a:off x="6096000" y="4038600"/>
            <a:ext cx="2819400" cy="2465832"/>
            <a:chOff x="7049" y="2880"/>
            <a:chExt cx="1591" cy="1800"/>
          </a:xfrm>
        </p:grpSpPr>
        <p:sp>
          <p:nvSpPr>
            <p:cNvPr id="10" name="Text Box 2224">
              <a:extLst>
                <a:ext uri="{FF2B5EF4-FFF2-40B4-BE49-F238E27FC236}">
                  <a16:creationId xmlns:a16="http://schemas.microsoft.com/office/drawing/2014/main" id="{D9E3AC4B-42C3-4B90-B738-1B1D2A17DCD7}"/>
                </a:ext>
              </a:extLst>
            </p:cNvPr>
            <p:cNvSpPr txBox="1">
              <a:spLocks noChangeArrowheads="1"/>
            </p:cNvSpPr>
            <p:nvPr/>
          </p:nvSpPr>
          <p:spPr bwMode="auto">
            <a:xfrm>
              <a:off x="7560" y="2880"/>
              <a:ext cx="720" cy="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Bef>
                  <a:spcPts val="0"/>
                </a:spcBef>
                <a:spcAft>
                  <a:spcPts val="800"/>
                </a:spcAft>
              </a:pPr>
              <a:endParaRPr lang="en-US" sz="1100">
                <a:effectLst/>
                <a:latin typeface="Calibri"/>
                <a:ea typeface="Calibri"/>
                <a:cs typeface="Times New Roman"/>
              </a:endParaRPr>
            </a:p>
          </p:txBody>
        </p:sp>
        <p:grpSp>
          <p:nvGrpSpPr>
            <p:cNvPr id="11" name="Group 10">
              <a:extLst>
                <a:ext uri="{FF2B5EF4-FFF2-40B4-BE49-F238E27FC236}">
                  <a16:creationId xmlns:a16="http://schemas.microsoft.com/office/drawing/2014/main" id="{BBCB1CEF-805B-4EDD-8607-EDE1354A12E9}"/>
                </a:ext>
              </a:extLst>
            </p:cNvPr>
            <p:cNvGrpSpPr>
              <a:grpSpLocks/>
            </p:cNvGrpSpPr>
            <p:nvPr/>
          </p:nvGrpSpPr>
          <p:grpSpPr bwMode="auto">
            <a:xfrm>
              <a:off x="7200" y="3240"/>
              <a:ext cx="1440" cy="1440"/>
              <a:chOff x="3960" y="2340"/>
              <a:chExt cx="1440" cy="1440"/>
            </a:xfrm>
          </p:grpSpPr>
          <p:sp>
            <p:nvSpPr>
              <p:cNvPr id="16" name="Oval 15">
                <a:extLst>
                  <a:ext uri="{FF2B5EF4-FFF2-40B4-BE49-F238E27FC236}">
                    <a16:creationId xmlns:a16="http://schemas.microsoft.com/office/drawing/2014/main" id="{0D413920-938B-4DE7-AEE0-176FA6AC64E8}"/>
                  </a:ext>
                </a:extLst>
              </p:cNvPr>
              <p:cNvSpPr>
                <a:spLocks noChangeArrowheads="1"/>
              </p:cNvSpPr>
              <p:nvPr/>
            </p:nvSpPr>
            <p:spPr bwMode="auto">
              <a:xfrm>
                <a:off x="3960" y="2340"/>
                <a:ext cx="1440" cy="144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cxnSp>
            <p:nvCxnSpPr>
              <p:cNvPr id="17" name="Line 2227">
                <a:extLst>
                  <a:ext uri="{FF2B5EF4-FFF2-40B4-BE49-F238E27FC236}">
                    <a16:creationId xmlns:a16="http://schemas.microsoft.com/office/drawing/2014/main" id="{4E1509AF-E4E9-4CF7-ABAF-5C71DA5AAC98}"/>
                  </a:ext>
                </a:extLst>
              </p:cNvPr>
              <p:cNvCxnSpPr/>
              <p:nvPr/>
            </p:nvCxnSpPr>
            <p:spPr bwMode="auto">
              <a:xfrm>
                <a:off x="4140" y="2572"/>
                <a:ext cx="54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8" name="Line 2228">
                <a:extLst>
                  <a:ext uri="{FF2B5EF4-FFF2-40B4-BE49-F238E27FC236}">
                    <a16:creationId xmlns:a16="http://schemas.microsoft.com/office/drawing/2014/main" id="{D6CFC945-B50A-4C56-B288-3F7DAE1762A1}"/>
                  </a:ext>
                </a:extLst>
              </p:cNvPr>
              <p:cNvCxnSpPr/>
              <p:nvPr/>
            </p:nvCxnSpPr>
            <p:spPr bwMode="auto">
              <a:xfrm flipH="1">
                <a:off x="4680" y="2583"/>
                <a:ext cx="54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9" name="Arc 2229">
                <a:extLst>
                  <a:ext uri="{FF2B5EF4-FFF2-40B4-BE49-F238E27FC236}">
                    <a16:creationId xmlns:a16="http://schemas.microsoft.com/office/drawing/2014/main" id="{347153B2-35A4-49B0-B07A-C2ECB1C4512E}"/>
                  </a:ext>
                </a:extLst>
              </p:cNvPr>
              <p:cNvSpPr>
                <a:spLocks/>
              </p:cNvSpPr>
              <p:nvPr/>
            </p:nvSpPr>
            <p:spPr bwMode="auto">
              <a:xfrm flipH="1">
                <a:off x="4502" y="2815"/>
                <a:ext cx="352" cy="180"/>
              </a:xfrm>
              <a:custGeom>
                <a:avLst/>
                <a:gdLst>
                  <a:gd name="G0" fmla="+- 20910 0 0"/>
                  <a:gd name="G1" fmla="+- 21600 0 0"/>
                  <a:gd name="G2" fmla="+- 21600 0 0"/>
                  <a:gd name="T0" fmla="*/ 0 w 42305"/>
                  <a:gd name="T1" fmla="*/ 16186 h 21600"/>
                  <a:gd name="T2" fmla="*/ 42305 w 42305"/>
                  <a:gd name="T3" fmla="*/ 18629 h 21600"/>
                  <a:gd name="T4" fmla="*/ 20910 w 42305"/>
                  <a:gd name="T5" fmla="*/ 21600 h 21600"/>
                </a:gdLst>
                <a:ahLst/>
                <a:cxnLst>
                  <a:cxn ang="0">
                    <a:pos x="T0" y="T1"/>
                  </a:cxn>
                  <a:cxn ang="0">
                    <a:pos x="T2" y="T3"/>
                  </a:cxn>
                  <a:cxn ang="0">
                    <a:pos x="T4" y="T5"/>
                  </a:cxn>
                </a:cxnLst>
                <a:rect l="0" t="0" r="r" b="b"/>
                <a:pathLst>
                  <a:path w="42305" h="21600" fill="none" extrusionOk="0">
                    <a:moveTo>
                      <a:pt x="-1" y="16185"/>
                    </a:moveTo>
                    <a:cubicBezTo>
                      <a:pt x="2467" y="6656"/>
                      <a:pt x="11065" y="-1"/>
                      <a:pt x="20910" y="0"/>
                    </a:cubicBezTo>
                    <a:cubicBezTo>
                      <a:pt x="31691" y="0"/>
                      <a:pt x="40821" y="7950"/>
                      <a:pt x="42304" y="18629"/>
                    </a:cubicBezTo>
                  </a:path>
                  <a:path w="42305" h="21600" stroke="0" extrusionOk="0">
                    <a:moveTo>
                      <a:pt x="-1" y="16185"/>
                    </a:moveTo>
                    <a:cubicBezTo>
                      <a:pt x="2467" y="6656"/>
                      <a:pt x="11065" y="-1"/>
                      <a:pt x="20910" y="0"/>
                    </a:cubicBezTo>
                    <a:cubicBezTo>
                      <a:pt x="31691" y="0"/>
                      <a:pt x="40821" y="7950"/>
                      <a:pt x="42304" y="18629"/>
                    </a:cubicBezTo>
                    <a:lnTo>
                      <a:pt x="2091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sp>
          <p:nvSpPr>
            <p:cNvPr id="12" name="Text Box 2230">
              <a:extLst>
                <a:ext uri="{FF2B5EF4-FFF2-40B4-BE49-F238E27FC236}">
                  <a16:creationId xmlns:a16="http://schemas.microsoft.com/office/drawing/2014/main" id="{4BC9280C-C314-4863-9BEA-82A50DB3E73D}"/>
                </a:ext>
              </a:extLst>
            </p:cNvPr>
            <p:cNvSpPr txBox="1">
              <a:spLocks noChangeArrowheads="1"/>
            </p:cNvSpPr>
            <p:nvPr/>
          </p:nvSpPr>
          <p:spPr bwMode="auto">
            <a:xfrm>
              <a:off x="7560" y="3331"/>
              <a:ext cx="568"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noAutofit/>
            </a:bodyPr>
            <a:lstStyle/>
            <a:p>
              <a:pPr marL="0" marR="0">
                <a:lnSpc>
                  <a:spcPct val="107000"/>
                </a:lnSpc>
                <a:spcBef>
                  <a:spcPts val="0"/>
                </a:spcBef>
                <a:spcAft>
                  <a:spcPts val="800"/>
                </a:spcAft>
              </a:pPr>
              <a:endParaRPr lang="en-US" sz="1100">
                <a:effectLst/>
                <a:latin typeface="Calibri"/>
                <a:ea typeface="Calibri"/>
                <a:cs typeface="Times New Roman"/>
              </a:endParaRPr>
            </a:p>
          </p:txBody>
        </p:sp>
        <p:sp>
          <p:nvSpPr>
            <p:cNvPr id="13" name="Text Box 2231">
              <a:extLst>
                <a:ext uri="{FF2B5EF4-FFF2-40B4-BE49-F238E27FC236}">
                  <a16:creationId xmlns:a16="http://schemas.microsoft.com/office/drawing/2014/main" id="{17B099F7-0567-4BA3-BBC6-317D80C2A064}"/>
                </a:ext>
              </a:extLst>
            </p:cNvPr>
            <p:cNvSpPr txBox="1">
              <a:spLocks noChangeArrowheads="1"/>
            </p:cNvSpPr>
            <p:nvPr/>
          </p:nvSpPr>
          <p:spPr bwMode="auto">
            <a:xfrm>
              <a:off x="7328" y="3559"/>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Bef>
                  <a:spcPts val="0"/>
                </a:spcBef>
                <a:spcAft>
                  <a:spcPts val="800"/>
                </a:spcAft>
              </a:pPr>
              <a:r>
                <a:rPr lang="en-US" sz="1100">
                  <a:effectLst/>
                  <a:latin typeface="Calibri"/>
                  <a:ea typeface="Calibri"/>
                  <a:cs typeface="Times New Roman"/>
                </a:rPr>
                <a:t>r</a:t>
              </a:r>
            </a:p>
          </p:txBody>
        </p:sp>
        <p:sp>
          <p:nvSpPr>
            <p:cNvPr id="14" name="Text Box 2232">
              <a:extLst>
                <a:ext uri="{FF2B5EF4-FFF2-40B4-BE49-F238E27FC236}">
                  <a16:creationId xmlns:a16="http://schemas.microsoft.com/office/drawing/2014/main" id="{CC03E543-B216-4620-A46B-762A11C4CB1A}"/>
                </a:ext>
              </a:extLst>
            </p:cNvPr>
            <p:cNvSpPr txBox="1">
              <a:spLocks noChangeArrowheads="1"/>
            </p:cNvSpPr>
            <p:nvPr/>
          </p:nvSpPr>
          <p:spPr bwMode="auto">
            <a:xfrm>
              <a:off x="7654" y="3960"/>
              <a:ext cx="358"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Bef>
                  <a:spcPts val="0"/>
                </a:spcBef>
                <a:spcAft>
                  <a:spcPts val="800"/>
                </a:spcAft>
              </a:pPr>
              <a:r>
                <a:rPr lang="en-US" sz="3200" dirty="0">
                  <a:effectLst/>
                  <a:latin typeface="Times New Roman" pitchFamily="18" charset="0"/>
                  <a:ea typeface="Calibri"/>
                  <a:cs typeface="Times New Roman" pitchFamily="18" charset="0"/>
                </a:rPr>
                <a:t>O</a:t>
              </a:r>
            </a:p>
          </p:txBody>
        </p:sp>
        <p:sp>
          <p:nvSpPr>
            <p:cNvPr id="15" name="Text Box 2233">
              <a:extLst>
                <a:ext uri="{FF2B5EF4-FFF2-40B4-BE49-F238E27FC236}">
                  <a16:creationId xmlns:a16="http://schemas.microsoft.com/office/drawing/2014/main" id="{AC7EB14A-535A-41BC-BB88-5A413E4E78A6}"/>
                </a:ext>
              </a:extLst>
            </p:cNvPr>
            <p:cNvSpPr txBox="1">
              <a:spLocks noChangeArrowheads="1"/>
            </p:cNvSpPr>
            <p:nvPr/>
          </p:nvSpPr>
          <p:spPr bwMode="auto">
            <a:xfrm>
              <a:off x="7049" y="3203"/>
              <a:ext cx="425"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Bef>
                  <a:spcPts val="0"/>
                </a:spcBef>
                <a:spcAft>
                  <a:spcPts val="800"/>
                </a:spcAft>
              </a:pPr>
              <a:r>
                <a:rPr lang="en-US" sz="3200">
                  <a:effectLst/>
                  <a:latin typeface="Calibri"/>
                  <a:ea typeface="Calibri"/>
                  <a:cs typeface="Times New Roman"/>
                </a:rPr>
                <a:t>M</a:t>
              </a:r>
            </a:p>
          </p:txBody>
        </p:sp>
      </p:grpSp>
      <p:graphicFrame>
        <p:nvGraphicFramePr>
          <p:cNvPr id="20" name="Object 19">
            <a:extLst>
              <a:ext uri="{FF2B5EF4-FFF2-40B4-BE49-F238E27FC236}">
                <a16:creationId xmlns:a16="http://schemas.microsoft.com/office/drawing/2014/main" id="{1F736BA3-518F-473F-9283-0A46EEC40909}"/>
              </a:ext>
            </a:extLst>
          </p:cNvPr>
          <p:cNvGraphicFramePr>
            <a:graphicFrameLocks noChangeAspect="1"/>
          </p:cNvGraphicFramePr>
          <p:nvPr>
            <p:extLst>
              <p:ext uri="{D42A27DB-BD31-4B8C-83A1-F6EECF244321}">
                <p14:modId xmlns:p14="http://schemas.microsoft.com/office/powerpoint/2010/main" val="2862671231"/>
              </p:ext>
            </p:extLst>
          </p:nvPr>
        </p:nvGraphicFramePr>
        <p:xfrm>
          <a:off x="7102844" y="4811518"/>
          <a:ext cx="889000" cy="617537"/>
        </p:xfrm>
        <a:graphic>
          <a:graphicData uri="http://schemas.openxmlformats.org/presentationml/2006/ole">
            <mc:AlternateContent xmlns:mc="http://schemas.openxmlformats.org/markup-compatibility/2006">
              <mc:Choice xmlns:v="urn:schemas-microsoft-com:vml" Requires="v">
                <p:oleObj spid="_x0000_s5153" name="Equation" r:id="rId5" imgW="253800" imgH="177480" progId="Equation.DSMT4">
                  <p:embed/>
                </p:oleObj>
              </mc:Choice>
              <mc:Fallback>
                <p:oleObj name="Equation" r:id="rId5" imgW="253800" imgH="177480" progId="Equation.DSMT4">
                  <p:embed/>
                  <p:pic>
                    <p:nvPicPr>
                      <p:cNvPr id="7" name="Object 6"/>
                      <p:cNvPicPr>
                        <a:picLocks noChangeAspect="1" noChangeArrowheads="1"/>
                      </p:cNvPicPr>
                      <p:nvPr/>
                    </p:nvPicPr>
                    <p:blipFill>
                      <a:blip r:embed="rId6"/>
                      <a:srcRect/>
                      <a:stretch>
                        <a:fillRect/>
                      </a:stretch>
                    </p:blipFill>
                    <p:spPr bwMode="auto">
                      <a:xfrm>
                        <a:off x="7102844" y="4811518"/>
                        <a:ext cx="88900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a:extLst>
              <a:ext uri="{FF2B5EF4-FFF2-40B4-BE49-F238E27FC236}">
                <a16:creationId xmlns:a16="http://schemas.microsoft.com/office/drawing/2014/main" id="{11FF525C-7190-4ED9-9BBB-136BE038080A}"/>
              </a:ext>
            </a:extLst>
          </p:cNvPr>
          <p:cNvGraphicFramePr>
            <a:graphicFrameLocks noChangeAspect="1"/>
          </p:cNvGraphicFramePr>
          <p:nvPr>
            <p:extLst>
              <p:ext uri="{D42A27DB-BD31-4B8C-83A1-F6EECF244321}">
                <p14:modId xmlns:p14="http://schemas.microsoft.com/office/powerpoint/2010/main" val="321791368"/>
              </p:ext>
            </p:extLst>
          </p:nvPr>
        </p:nvGraphicFramePr>
        <p:xfrm>
          <a:off x="3048000" y="3417723"/>
          <a:ext cx="1543050" cy="1090777"/>
        </p:xfrm>
        <a:graphic>
          <a:graphicData uri="http://schemas.openxmlformats.org/presentationml/2006/ole">
            <mc:AlternateContent xmlns:mc="http://schemas.openxmlformats.org/markup-compatibility/2006">
              <mc:Choice xmlns:v="urn:schemas-microsoft-com:vml" Requires="v">
                <p:oleObj spid="_x0000_s5154" name="Equation" r:id="rId7" imgW="545863" imgH="393529" progId="Equation.DSMT4">
                  <p:embed/>
                </p:oleObj>
              </mc:Choice>
              <mc:Fallback>
                <p:oleObj name="Equation" r:id="rId7" imgW="545863" imgH="393529" progId="Equation.DSMT4">
                  <p:embed/>
                  <p:pic>
                    <p:nvPicPr>
                      <p:cNvPr id="5"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3417723"/>
                        <a:ext cx="1543050" cy="1090777"/>
                      </a:xfrm>
                      <a:prstGeom prst="rect">
                        <a:avLst/>
                      </a:prstGeom>
                      <a:noFill/>
                      <a:ln>
                        <a:noFill/>
                      </a:ln>
                    </p:spPr>
                  </p:pic>
                </p:oleObj>
              </mc:Fallback>
            </mc:AlternateContent>
          </a:graphicData>
        </a:graphic>
      </p:graphicFrame>
      <p:sp>
        <p:nvSpPr>
          <p:cNvPr id="22" name="Rectangle 21">
            <a:extLst>
              <a:ext uri="{FF2B5EF4-FFF2-40B4-BE49-F238E27FC236}">
                <a16:creationId xmlns:a16="http://schemas.microsoft.com/office/drawing/2014/main" id="{9D593E42-26A2-4053-A57D-B0FA6FE51877}"/>
              </a:ext>
            </a:extLst>
          </p:cNvPr>
          <p:cNvSpPr>
            <a:spLocks noChangeArrowheads="1"/>
          </p:cNvSpPr>
          <p:nvPr/>
        </p:nvSpPr>
        <p:spPr bwMode="auto">
          <a:xfrm>
            <a:off x="381000" y="5305763"/>
            <a:ext cx="3396731" cy="88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5pPr>
            <a:lvl6pPr marL="2286000" algn="l" defTabSz="914400" rtl="0" eaLnBrk="1" latinLnBrk="0" hangingPunct="1">
              <a:defRPr kern="1200">
                <a:solidFill>
                  <a:schemeClr val="tx1"/>
                </a:solidFill>
                <a:latin typeface=".VnTime" panose="020B7200000000000000" pitchFamily="34" charset="0"/>
                <a:ea typeface="+mn-ea"/>
                <a:cs typeface="+mn-cs"/>
              </a:defRPr>
            </a:lvl6pPr>
            <a:lvl7pPr marL="2743200" algn="l" defTabSz="914400" rtl="0" eaLnBrk="1" latinLnBrk="0" hangingPunct="1">
              <a:defRPr kern="1200">
                <a:solidFill>
                  <a:schemeClr val="tx1"/>
                </a:solidFill>
                <a:latin typeface=".VnTime" panose="020B7200000000000000" pitchFamily="34" charset="0"/>
                <a:ea typeface="+mn-ea"/>
                <a:cs typeface="+mn-cs"/>
              </a:defRPr>
            </a:lvl7pPr>
            <a:lvl8pPr marL="3200400" algn="l" defTabSz="914400" rtl="0" eaLnBrk="1" latinLnBrk="0" hangingPunct="1">
              <a:defRPr kern="1200">
                <a:solidFill>
                  <a:schemeClr val="tx1"/>
                </a:solidFill>
                <a:latin typeface=".VnTime" panose="020B7200000000000000" pitchFamily="34" charset="0"/>
                <a:ea typeface="+mn-ea"/>
                <a:cs typeface="+mn-cs"/>
              </a:defRPr>
            </a:lvl8pPr>
            <a:lvl9pPr marL="3657600" algn="l" defTabSz="914400" rtl="0" eaLnBrk="1" latinLnBrk="0" hangingPunct="1">
              <a:defRPr kern="1200">
                <a:solidFill>
                  <a:schemeClr val="tx1"/>
                </a:solidFill>
                <a:latin typeface=".VnTime" panose="020B7200000000000000" pitchFamily="34" charset="0"/>
                <a:ea typeface="+mn-ea"/>
                <a:cs typeface="+mn-cs"/>
              </a:defRPr>
            </a:lvl9pPr>
          </a:lstStyle>
          <a:p>
            <a:r>
              <a:rPr lang="en-US" sz="3000" dirty="0" err="1">
                <a:latin typeface="Times New Roman" panose="02020603050405020304" pitchFamily="18" charset="0"/>
                <a:cs typeface="Times New Roman" panose="02020603050405020304" pitchFamily="18" charset="0"/>
              </a:rPr>
              <a:t>Đơn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vị</a:t>
            </a:r>
            <a:r>
              <a:rPr lang="en-US" sz="3000" dirty="0">
                <a:latin typeface="Times New Roman" pitchFamily="18" charset="0"/>
                <a:cs typeface="Times New Roman" pitchFamily="18" charset="0"/>
              </a:rPr>
              <a:t>: rad/s</a:t>
            </a:r>
          </a:p>
        </p:txBody>
      </p:sp>
    </p:spTree>
    <p:extLst>
      <p:ext uri="{BB962C8B-B14F-4D97-AF65-F5344CB8AC3E}">
        <p14:creationId xmlns:p14="http://schemas.microsoft.com/office/powerpoint/2010/main" val="415624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DB16C-B769-4BA3-BE2D-FE4EB5C3C1C1}"/>
              </a:ext>
            </a:extLst>
          </p:cNvPr>
          <p:cNvSpPr txBox="1">
            <a:spLocks/>
          </p:cNvSpPr>
          <p:nvPr/>
        </p:nvSpPr>
        <p:spPr>
          <a:xfrm>
            <a:off x="457200" y="274638"/>
            <a:ext cx="8229600" cy="792162"/>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000" dirty="0" err="1">
                <a:solidFill>
                  <a:srgbClr val="FF0000"/>
                </a:solidFill>
                <a:latin typeface="Times New Roman" panose="02020603050405020304" pitchFamily="18" charset="0"/>
                <a:cs typeface="Times New Roman" panose="02020603050405020304" pitchFamily="18" charset="0"/>
              </a:rPr>
              <a:t>Học</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sinh</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trả</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lời</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câu</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hỏi</a:t>
            </a:r>
            <a:r>
              <a:rPr lang="en-US" sz="3000" dirty="0">
                <a:solidFill>
                  <a:srgbClr val="FF0000"/>
                </a:solidFill>
                <a:latin typeface="Times New Roman" panose="02020603050405020304" pitchFamily="18" charset="0"/>
                <a:cs typeface="Times New Roman" panose="02020603050405020304" pitchFamily="18" charset="0"/>
              </a:rPr>
              <a:t> </a:t>
            </a:r>
            <a:endParaRPr lang="en-US" sz="3000" dirty="0"/>
          </a:p>
        </p:txBody>
      </p:sp>
      <p:sp>
        <p:nvSpPr>
          <p:cNvPr id="3" name="Content Placeholder 2">
            <a:extLst>
              <a:ext uri="{FF2B5EF4-FFF2-40B4-BE49-F238E27FC236}">
                <a16:creationId xmlns:a16="http://schemas.microsoft.com/office/drawing/2014/main" id="{6D41B5B6-744C-4211-8199-18109A392E7B}"/>
              </a:ext>
            </a:extLst>
          </p:cNvPr>
          <p:cNvSpPr txBox="1">
            <a:spLocks/>
          </p:cNvSpPr>
          <p:nvPr/>
        </p:nvSpPr>
        <p:spPr>
          <a:xfrm>
            <a:off x="152400" y="1066800"/>
            <a:ext cx="8991600" cy="11430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Font typeface="Arial" panose="020B0604020202020204" pitchFamily="34" charset="0"/>
              <a:buNone/>
            </a:pPr>
            <a:r>
              <a:rPr lang="fr-FR" sz="3000" dirty="0" err="1">
                <a:latin typeface="Times New Roman" pitchFamily="18" charset="0"/>
                <a:cs typeface="Times New Roman" pitchFamily="18" charset="0"/>
              </a:rPr>
              <a:t>Ví</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dụ</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trái</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đất</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quay</a:t>
            </a:r>
            <a:r>
              <a:rPr lang="fr-FR" sz="3000" dirty="0">
                <a:latin typeface="Times New Roman" pitchFamily="18" charset="0"/>
                <a:cs typeface="Times New Roman" pitchFamily="18" charset="0"/>
              </a:rPr>
              <a:t> 1 </a:t>
            </a:r>
            <a:r>
              <a:rPr lang="fr-FR" sz="3000" dirty="0" err="1">
                <a:latin typeface="Times New Roman" pitchFamily="18" charset="0"/>
                <a:cs typeface="Times New Roman" pitchFamily="18" charset="0"/>
              </a:rPr>
              <a:t>vòng</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quanh</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trục</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của</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nó</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mất</a:t>
            </a:r>
            <a:r>
              <a:rPr lang="fr-FR" sz="3000" dirty="0">
                <a:latin typeface="Times New Roman" pitchFamily="18" charset="0"/>
                <a:cs typeface="Times New Roman" pitchFamily="18" charset="0"/>
              </a:rPr>
              <a:t> 24h, </a:t>
            </a:r>
            <a:r>
              <a:rPr lang="fr-FR" sz="3000" dirty="0" err="1">
                <a:latin typeface="Times New Roman" pitchFamily="18" charset="0"/>
                <a:cs typeface="Times New Roman" pitchFamily="18" charset="0"/>
              </a:rPr>
              <a:t>kết</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luận</a:t>
            </a:r>
            <a:r>
              <a:rPr lang="fr-FR" sz="3000" dirty="0">
                <a:latin typeface="Times New Roman" pitchFamily="18" charset="0"/>
                <a:cs typeface="Times New Roman" pitchFamily="18" charset="0"/>
              </a:rPr>
              <a:t> 24h là chu </a:t>
            </a:r>
            <a:r>
              <a:rPr lang="fr-FR" sz="3000" dirty="0" err="1">
                <a:latin typeface="Times New Roman" pitchFamily="18" charset="0"/>
                <a:cs typeface="Times New Roman" pitchFamily="18" charset="0"/>
              </a:rPr>
              <a:t>kì</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quay</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của</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trái</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đất</a:t>
            </a:r>
            <a:r>
              <a:rPr lang="fr-FR" sz="3000" dirty="0">
                <a:latin typeface="Times New Roman" pitchFamily="18" charset="0"/>
                <a:cs typeface="Times New Roman" pitchFamily="18" charset="0"/>
              </a:rPr>
              <a:t>. </a:t>
            </a:r>
            <a:endParaRPr lang="en-US" sz="3000" dirty="0">
              <a:latin typeface="Times New Roman" pitchFamily="18" charset="0"/>
              <a:cs typeface="Times New Roman" pitchFamily="18" charset="0"/>
            </a:endParaRPr>
          </a:p>
          <a:p>
            <a:pPr marL="0" indent="0">
              <a:buFont typeface="Arial" panose="020B0604020202020204" pitchFamily="34" charset="0"/>
              <a:buNone/>
            </a:pPr>
            <a:endParaRPr lang="en-US" sz="3000" dirty="0">
              <a:latin typeface="Times New Roman" pitchFamily="18" charset="0"/>
              <a:cs typeface="Times New Roman" pitchFamily="18" charset="0"/>
            </a:endParaRPr>
          </a:p>
        </p:txBody>
      </p:sp>
      <p:sp>
        <p:nvSpPr>
          <p:cNvPr id="4" name="Content Placeholder 2">
            <a:extLst>
              <a:ext uri="{FF2B5EF4-FFF2-40B4-BE49-F238E27FC236}">
                <a16:creationId xmlns:a16="http://schemas.microsoft.com/office/drawing/2014/main" id="{F3BBD8E0-DE8C-4C6D-A878-FA54F16BD677}"/>
              </a:ext>
            </a:extLst>
          </p:cNvPr>
          <p:cNvSpPr txBox="1">
            <a:spLocks/>
          </p:cNvSpPr>
          <p:nvPr/>
        </p:nvSpPr>
        <p:spPr>
          <a:xfrm>
            <a:off x="304800" y="2403423"/>
            <a:ext cx="2566219"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3000" dirty="0">
                <a:solidFill>
                  <a:srgbClr val="00B0F0"/>
                </a:solidFill>
                <a:latin typeface="Times New Roman" pitchFamily="18" charset="0"/>
                <a:cs typeface="Times New Roman" pitchFamily="18" charset="0"/>
              </a:rPr>
              <a:t>Chu </a:t>
            </a:r>
            <a:r>
              <a:rPr lang="fr-FR" sz="3000" dirty="0" err="1">
                <a:solidFill>
                  <a:srgbClr val="00B0F0"/>
                </a:solidFill>
                <a:latin typeface="Times New Roman" pitchFamily="18" charset="0"/>
                <a:cs typeface="Times New Roman" pitchFamily="18" charset="0"/>
              </a:rPr>
              <a:t>kì</a:t>
            </a:r>
            <a:r>
              <a:rPr lang="fr-FR" sz="3000" dirty="0">
                <a:solidFill>
                  <a:srgbClr val="00B0F0"/>
                </a:solidFill>
                <a:latin typeface="Times New Roman" pitchFamily="18" charset="0"/>
                <a:cs typeface="Times New Roman" pitchFamily="18" charset="0"/>
              </a:rPr>
              <a:t> là </a:t>
            </a:r>
            <a:r>
              <a:rPr lang="fr-FR" sz="3000" dirty="0" err="1">
                <a:solidFill>
                  <a:srgbClr val="00B0F0"/>
                </a:solidFill>
                <a:latin typeface="Times New Roman" pitchFamily="18" charset="0"/>
                <a:cs typeface="Times New Roman" pitchFamily="18" charset="0"/>
              </a:rPr>
              <a:t>gì</a:t>
            </a:r>
            <a:r>
              <a:rPr lang="fr-FR" sz="3000" dirty="0">
                <a:solidFill>
                  <a:srgbClr val="00B0F0"/>
                </a:solidFill>
                <a:latin typeface="Times New Roman" pitchFamily="18" charset="0"/>
                <a:cs typeface="Times New Roman" pitchFamily="18" charset="0"/>
              </a:rPr>
              <a:t>?</a:t>
            </a:r>
            <a:endParaRPr lang="en-US" sz="3000" dirty="0">
              <a:solidFill>
                <a:srgbClr val="00B0F0"/>
              </a:solidFill>
              <a:latin typeface="Times New Roman" pitchFamily="18" charset="0"/>
              <a:cs typeface="Times New Roman" pitchFamily="18" charset="0"/>
            </a:endParaRPr>
          </a:p>
        </p:txBody>
      </p:sp>
      <p:sp>
        <p:nvSpPr>
          <p:cNvPr id="5" name="Content Placeholder 2">
            <a:extLst>
              <a:ext uri="{FF2B5EF4-FFF2-40B4-BE49-F238E27FC236}">
                <a16:creationId xmlns:a16="http://schemas.microsoft.com/office/drawing/2014/main" id="{766C606C-941F-478C-A540-9A65EF8AE9CE}"/>
              </a:ext>
            </a:extLst>
          </p:cNvPr>
          <p:cNvSpPr txBox="1">
            <a:spLocks/>
          </p:cNvSpPr>
          <p:nvPr/>
        </p:nvSpPr>
        <p:spPr>
          <a:xfrm>
            <a:off x="76200" y="3200400"/>
            <a:ext cx="8991600"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3000" dirty="0" err="1">
                <a:latin typeface="Times New Roman" pitchFamily="18" charset="0"/>
                <a:cs typeface="Times New Roman" pitchFamily="18" charset="0"/>
              </a:rPr>
              <a:t>Ví</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dụ</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trong</a:t>
            </a:r>
            <a:r>
              <a:rPr lang="fr-FR" sz="3000" dirty="0">
                <a:latin typeface="Times New Roman" pitchFamily="18" charset="0"/>
                <a:cs typeface="Times New Roman" pitchFamily="18" charset="0"/>
              </a:rPr>
              <a:t> 1s </a:t>
            </a:r>
            <a:r>
              <a:rPr lang="fr-FR" sz="3000" dirty="0" err="1">
                <a:latin typeface="Times New Roman" pitchFamily="18" charset="0"/>
                <a:cs typeface="Times New Roman" pitchFamily="18" charset="0"/>
              </a:rPr>
              <a:t>cánh</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quạt</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quay</a:t>
            </a:r>
            <a:r>
              <a:rPr lang="fr-FR" sz="3000" dirty="0">
                <a:latin typeface="Times New Roman" pitchFamily="18" charset="0"/>
                <a:cs typeface="Times New Roman" pitchFamily="18" charset="0"/>
              </a:rPr>
              <a:t> 5 </a:t>
            </a:r>
            <a:r>
              <a:rPr lang="fr-FR" sz="3000" dirty="0" err="1">
                <a:latin typeface="Times New Roman" pitchFamily="18" charset="0"/>
                <a:cs typeface="Times New Roman" pitchFamily="18" charset="0"/>
              </a:rPr>
              <a:t>vòng</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kết</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luận</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tần</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số</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quay</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của</a:t>
            </a:r>
            <a:r>
              <a:rPr lang="fr-FR" sz="3000" dirty="0">
                <a:latin typeface="Times New Roman" pitchFamily="18" charset="0"/>
                <a:cs typeface="Times New Roman" pitchFamily="18" charset="0"/>
              </a:rPr>
              <a:t> </a:t>
            </a:r>
            <a:r>
              <a:rPr lang="fr-FR" sz="3000" dirty="0" err="1">
                <a:latin typeface="Times New Roman" pitchFamily="18" charset="0"/>
                <a:cs typeface="Times New Roman" pitchFamily="18" charset="0"/>
              </a:rPr>
              <a:t>quạt</a:t>
            </a:r>
            <a:r>
              <a:rPr lang="fr-FR" sz="3000" dirty="0">
                <a:latin typeface="Times New Roman" pitchFamily="18" charset="0"/>
                <a:cs typeface="Times New Roman" pitchFamily="18" charset="0"/>
              </a:rPr>
              <a:t> là 5 </a:t>
            </a:r>
            <a:r>
              <a:rPr lang="fr-FR" sz="3000" dirty="0" err="1">
                <a:latin typeface="Times New Roman" pitchFamily="18" charset="0"/>
                <a:cs typeface="Times New Roman" pitchFamily="18" charset="0"/>
              </a:rPr>
              <a:t>vòng</a:t>
            </a:r>
            <a:r>
              <a:rPr lang="fr-FR" sz="3000" dirty="0">
                <a:latin typeface="Times New Roman" pitchFamily="18" charset="0"/>
                <a:cs typeface="Times New Roman" pitchFamily="18" charset="0"/>
              </a:rPr>
              <a:t>/s. </a:t>
            </a:r>
            <a:endParaRPr lang="en-US" sz="3000" dirty="0">
              <a:latin typeface="Times New Roman" pitchFamily="18" charset="0"/>
              <a:cs typeface="Times New Roman" pitchFamily="18" charset="0"/>
            </a:endParaRPr>
          </a:p>
        </p:txBody>
      </p:sp>
      <p:sp>
        <p:nvSpPr>
          <p:cNvPr id="6" name="Content Placeholder 2">
            <a:extLst>
              <a:ext uri="{FF2B5EF4-FFF2-40B4-BE49-F238E27FC236}">
                <a16:creationId xmlns:a16="http://schemas.microsoft.com/office/drawing/2014/main" id="{42056CD5-9C4C-430B-BB90-004E66AED518}"/>
              </a:ext>
            </a:extLst>
          </p:cNvPr>
          <p:cNvSpPr txBox="1">
            <a:spLocks/>
          </p:cNvSpPr>
          <p:nvPr/>
        </p:nvSpPr>
        <p:spPr>
          <a:xfrm>
            <a:off x="447207" y="4572000"/>
            <a:ext cx="2566219"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3000" dirty="0" err="1">
                <a:solidFill>
                  <a:srgbClr val="00B0F0"/>
                </a:solidFill>
                <a:latin typeface="Times New Roman" pitchFamily="18" charset="0"/>
                <a:cs typeface="Times New Roman" pitchFamily="18" charset="0"/>
              </a:rPr>
              <a:t>Tần</a:t>
            </a:r>
            <a:r>
              <a:rPr lang="fr-FR" sz="3000" dirty="0">
                <a:solidFill>
                  <a:srgbClr val="00B0F0"/>
                </a:solidFill>
                <a:latin typeface="Times New Roman" pitchFamily="18" charset="0"/>
                <a:cs typeface="Times New Roman" pitchFamily="18" charset="0"/>
              </a:rPr>
              <a:t> </a:t>
            </a:r>
            <a:r>
              <a:rPr lang="fr-FR" sz="3000" dirty="0" err="1">
                <a:solidFill>
                  <a:srgbClr val="00B0F0"/>
                </a:solidFill>
                <a:latin typeface="Times New Roman" pitchFamily="18" charset="0"/>
                <a:cs typeface="Times New Roman" pitchFamily="18" charset="0"/>
              </a:rPr>
              <a:t>số</a:t>
            </a:r>
            <a:r>
              <a:rPr lang="fr-FR" sz="3000" dirty="0">
                <a:solidFill>
                  <a:srgbClr val="00B0F0"/>
                </a:solidFill>
                <a:latin typeface="Times New Roman" pitchFamily="18" charset="0"/>
                <a:cs typeface="Times New Roman" pitchFamily="18" charset="0"/>
              </a:rPr>
              <a:t> là </a:t>
            </a:r>
            <a:r>
              <a:rPr lang="fr-FR" sz="3000" dirty="0" err="1">
                <a:solidFill>
                  <a:srgbClr val="00B0F0"/>
                </a:solidFill>
                <a:latin typeface="Times New Roman" pitchFamily="18" charset="0"/>
                <a:cs typeface="Times New Roman" pitchFamily="18" charset="0"/>
              </a:rPr>
              <a:t>gì</a:t>
            </a:r>
            <a:r>
              <a:rPr lang="fr-FR" sz="3000" dirty="0">
                <a:solidFill>
                  <a:srgbClr val="00B0F0"/>
                </a:solidFill>
                <a:latin typeface="Times New Roman" pitchFamily="18" charset="0"/>
                <a:cs typeface="Times New Roman" pitchFamily="18" charset="0"/>
              </a:rPr>
              <a:t>?</a:t>
            </a:r>
            <a:endParaRPr lang="en-US" sz="3000" dirty="0">
              <a:solidFill>
                <a:srgbClr val="00B0F0"/>
              </a:solidFill>
              <a:latin typeface="Times New Roman" pitchFamily="18" charset="0"/>
              <a:cs typeface="Times New Roman" pitchFamily="18" charset="0"/>
            </a:endParaRPr>
          </a:p>
        </p:txBody>
      </p:sp>
    </p:spTree>
    <p:extLst>
      <p:ext uri="{BB962C8B-B14F-4D97-AF65-F5344CB8AC3E}">
        <p14:creationId xmlns:p14="http://schemas.microsoft.com/office/powerpoint/2010/main" val="41273745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a:extLst>
              <a:ext uri="{FF2B5EF4-FFF2-40B4-BE49-F238E27FC236}">
                <a16:creationId xmlns:a16="http://schemas.microsoft.com/office/drawing/2014/main" id="{CB12C580-7E11-48CF-A71D-A13981F4BD1C}"/>
              </a:ext>
            </a:extLst>
          </p:cNvPr>
          <p:cNvSpPr txBox="1">
            <a:spLocks noChangeArrowheads="1"/>
          </p:cNvSpPr>
          <p:nvPr/>
        </p:nvSpPr>
        <p:spPr bwMode="auto">
          <a:xfrm>
            <a:off x="531256" y="152400"/>
            <a:ext cx="777454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5pPr>
            <a:lvl6pPr marL="2286000" algn="l" defTabSz="914400" rtl="0" eaLnBrk="1" latinLnBrk="0" hangingPunct="1">
              <a:defRPr kern="1200">
                <a:solidFill>
                  <a:schemeClr val="tx1"/>
                </a:solidFill>
                <a:latin typeface=".VnTime" panose="020B7200000000000000" pitchFamily="34" charset="0"/>
                <a:ea typeface="+mn-ea"/>
                <a:cs typeface="+mn-cs"/>
              </a:defRPr>
            </a:lvl6pPr>
            <a:lvl7pPr marL="2743200" algn="l" defTabSz="914400" rtl="0" eaLnBrk="1" latinLnBrk="0" hangingPunct="1">
              <a:defRPr kern="1200">
                <a:solidFill>
                  <a:schemeClr val="tx1"/>
                </a:solidFill>
                <a:latin typeface=".VnTime" panose="020B7200000000000000" pitchFamily="34" charset="0"/>
                <a:ea typeface="+mn-ea"/>
                <a:cs typeface="+mn-cs"/>
              </a:defRPr>
            </a:lvl7pPr>
            <a:lvl8pPr marL="3200400" algn="l" defTabSz="914400" rtl="0" eaLnBrk="1" latinLnBrk="0" hangingPunct="1">
              <a:defRPr kern="1200">
                <a:solidFill>
                  <a:schemeClr val="tx1"/>
                </a:solidFill>
                <a:latin typeface=".VnTime" panose="020B7200000000000000" pitchFamily="34" charset="0"/>
                <a:ea typeface="+mn-ea"/>
                <a:cs typeface="+mn-cs"/>
              </a:defRPr>
            </a:lvl8pPr>
            <a:lvl9pPr marL="3657600" algn="l" defTabSz="914400" rtl="0" eaLnBrk="1" latinLnBrk="0" hangingPunct="1">
              <a:defRPr kern="1200">
                <a:solidFill>
                  <a:schemeClr val="tx1"/>
                </a:solidFill>
                <a:latin typeface=".VnTime" panose="020B7200000000000000" pitchFamily="34" charset="0"/>
                <a:ea typeface="+mn-ea"/>
                <a:cs typeface="+mn-cs"/>
              </a:defRPr>
            </a:lvl9pPr>
          </a:lstStyle>
          <a:p>
            <a:r>
              <a:rPr lang="fr-FR" sz="3000" b="1" dirty="0">
                <a:solidFill>
                  <a:srgbClr val="FF0000"/>
                </a:solidFill>
                <a:latin typeface="Times New Roman" pitchFamily="18" charset="0"/>
                <a:cs typeface="Times New Roman" pitchFamily="18" charset="0"/>
              </a:rPr>
              <a:t>II. </a:t>
            </a:r>
            <a:r>
              <a:rPr lang="fr-FR" sz="3000" b="1" dirty="0" err="1">
                <a:solidFill>
                  <a:srgbClr val="FF0000"/>
                </a:solidFill>
                <a:latin typeface="Times New Roman" pitchFamily="18" charset="0"/>
                <a:cs typeface="Times New Roman" pitchFamily="18" charset="0"/>
              </a:rPr>
              <a:t>Tốc</a:t>
            </a:r>
            <a:r>
              <a:rPr lang="fr-FR" sz="3000" b="1" dirty="0">
                <a:solidFill>
                  <a:srgbClr val="FF0000"/>
                </a:solidFill>
                <a:latin typeface="Times New Roman" pitchFamily="18" charset="0"/>
                <a:cs typeface="Times New Roman" pitchFamily="18" charset="0"/>
              </a:rPr>
              <a:t> </a:t>
            </a:r>
            <a:r>
              <a:rPr lang="fr-FR" sz="3000" b="1" dirty="0" err="1">
                <a:solidFill>
                  <a:srgbClr val="FF0000"/>
                </a:solidFill>
                <a:latin typeface="Times New Roman" pitchFamily="18" charset="0"/>
                <a:cs typeface="Times New Roman" pitchFamily="18" charset="0"/>
              </a:rPr>
              <a:t>độ</a:t>
            </a:r>
            <a:r>
              <a:rPr lang="fr-FR" sz="3000" b="1" dirty="0">
                <a:solidFill>
                  <a:srgbClr val="FF0000"/>
                </a:solidFill>
                <a:latin typeface="Times New Roman" pitchFamily="18" charset="0"/>
                <a:cs typeface="Times New Roman" pitchFamily="18" charset="0"/>
              </a:rPr>
              <a:t> </a:t>
            </a:r>
            <a:r>
              <a:rPr lang="fr-FR" sz="3000" b="1" dirty="0" err="1">
                <a:solidFill>
                  <a:srgbClr val="FF0000"/>
                </a:solidFill>
                <a:latin typeface="Times New Roman" pitchFamily="18" charset="0"/>
                <a:cs typeface="Times New Roman" pitchFamily="18" charset="0"/>
              </a:rPr>
              <a:t>dài</a:t>
            </a:r>
            <a:r>
              <a:rPr lang="fr-FR" sz="3000" b="1" dirty="0">
                <a:solidFill>
                  <a:srgbClr val="FF0000"/>
                </a:solidFill>
                <a:latin typeface="Times New Roman" pitchFamily="18" charset="0"/>
                <a:cs typeface="Times New Roman" pitchFamily="18" charset="0"/>
              </a:rPr>
              <a:t> – </a:t>
            </a:r>
            <a:r>
              <a:rPr lang="fr-FR" sz="3000" b="1" dirty="0" err="1">
                <a:solidFill>
                  <a:srgbClr val="FF0000"/>
                </a:solidFill>
                <a:latin typeface="Times New Roman" pitchFamily="18" charset="0"/>
                <a:cs typeface="Times New Roman" pitchFamily="18" charset="0"/>
              </a:rPr>
              <a:t>Tốc</a:t>
            </a:r>
            <a:r>
              <a:rPr lang="fr-FR" sz="3000" b="1" dirty="0">
                <a:solidFill>
                  <a:srgbClr val="FF0000"/>
                </a:solidFill>
                <a:latin typeface="Times New Roman" pitchFamily="18" charset="0"/>
                <a:cs typeface="Times New Roman" pitchFamily="18" charset="0"/>
              </a:rPr>
              <a:t> </a:t>
            </a:r>
            <a:r>
              <a:rPr lang="fr-FR" sz="3000" b="1" dirty="0" err="1">
                <a:solidFill>
                  <a:srgbClr val="FF0000"/>
                </a:solidFill>
                <a:latin typeface="Times New Roman" pitchFamily="18" charset="0"/>
                <a:cs typeface="Times New Roman" pitchFamily="18" charset="0"/>
              </a:rPr>
              <a:t>độ</a:t>
            </a:r>
            <a:r>
              <a:rPr lang="fr-FR" sz="3000" b="1" dirty="0">
                <a:solidFill>
                  <a:srgbClr val="FF0000"/>
                </a:solidFill>
                <a:latin typeface="Times New Roman" pitchFamily="18" charset="0"/>
                <a:cs typeface="Times New Roman" pitchFamily="18" charset="0"/>
              </a:rPr>
              <a:t> </a:t>
            </a:r>
            <a:r>
              <a:rPr lang="fr-FR" sz="3000" b="1" dirty="0" err="1">
                <a:solidFill>
                  <a:srgbClr val="FF0000"/>
                </a:solidFill>
                <a:latin typeface="Times New Roman" pitchFamily="18" charset="0"/>
                <a:cs typeface="Times New Roman" pitchFamily="18" charset="0"/>
              </a:rPr>
              <a:t>góc</a:t>
            </a:r>
            <a:r>
              <a:rPr lang="fr-FR" sz="3000" b="1" dirty="0">
                <a:solidFill>
                  <a:srgbClr val="FF0000"/>
                </a:solidFill>
                <a:latin typeface="Times New Roman" pitchFamily="18" charset="0"/>
                <a:cs typeface="Times New Roman" pitchFamily="18" charset="0"/>
              </a:rPr>
              <a:t> : </a:t>
            </a:r>
            <a:endParaRPr lang="en-US" altLang="en-US" sz="3000" b="1" dirty="0">
              <a:solidFill>
                <a:srgbClr val="FF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07A40FB5-3F2D-40DD-869D-CEACB44250FD}"/>
              </a:ext>
            </a:extLst>
          </p:cNvPr>
          <p:cNvSpPr>
            <a:spLocks noChangeArrowheads="1"/>
          </p:cNvSpPr>
          <p:nvPr/>
        </p:nvSpPr>
        <p:spPr bwMode="auto">
          <a:xfrm>
            <a:off x="797207" y="2438400"/>
            <a:ext cx="2403193" cy="88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5pPr>
            <a:lvl6pPr marL="2286000" algn="l" defTabSz="914400" rtl="0" eaLnBrk="1" latinLnBrk="0" hangingPunct="1">
              <a:defRPr kern="1200">
                <a:solidFill>
                  <a:schemeClr val="tx1"/>
                </a:solidFill>
                <a:latin typeface=".VnTime" panose="020B7200000000000000" pitchFamily="34" charset="0"/>
                <a:ea typeface="+mn-ea"/>
                <a:cs typeface="+mn-cs"/>
              </a:defRPr>
            </a:lvl6pPr>
            <a:lvl7pPr marL="2743200" algn="l" defTabSz="914400" rtl="0" eaLnBrk="1" latinLnBrk="0" hangingPunct="1">
              <a:defRPr kern="1200">
                <a:solidFill>
                  <a:schemeClr val="tx1"/>
                </a:solidFill>
                <a:latin typeface=".VnTime" panose="020B7200000000000000" pitchFamily="34" charset="0"/>
                <a:ea typeface="+mn-ea"/>
                <a:cs typeface="+mn-cs"/>
              </a:defRPr>
            </a:lvl7pPr>
            <a:lvl8pPr marL="3200400" algn="l" defTabSz="914400" rtl="0" eaLnBrk="1" latinLnBrk="0" hangingPunct="1">
              <a:defRPr kern="1200">
                <a:solidFill>
                  <a:schemeClr val="tx1"/>
                </a:solidFill>
                <a:latin typeface=".VnTime" panose="020B7200000000000000" pitchFamily="34" charset="0"/>
                <a:ea typeface="+mn-ea"/>
                <a:cs typeface="+mn-cs"/>
              </a:defRPr>
            </a:lvl8pPr>
            <a:lvl9pPr marL="3657600" algn="l" defTabSz="914400" rtl="0" eaLnBrk="1" latinLnBrk="0" hangingPunct="1">
              <a:defRPr kern="1200">
                <a:solidFill>
                  <a:schemeClr val="tx1"/>
                </a:solidFill>
                <a:latin typeface=".VnTime" panose="020B7200000000000000" pitchFamily="34" charset="0"/>
                <a:ea typeface="+mn-ea"/>
                <a:cs typeface="+mn-cs"/>
              </a:defRPr>
            </a:lvl9pPr>
          </a:lstStyle>
          <a:p>
            <a:r>
              <a:rPr lang="en-US" sz="3000" dirty="0" err="1">
                <a:latin typeface="Times New Roman" pitchFamily="18" charset="0"/>
                <a:cs typeface="Times New Roman" pitchFamily="18" charset="0"/>
              </a:rPr>
              <a:t>Công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thức</a:t>
            </a:r>
            <a:r>
              <a:rPr lang="en-US" sz="3000" dirty="0">
                <a:latin typeface="Times New Roman" pitchFamily="18" charset="0"/>
                <a:cs typeface="Times New Roman" pitchFamily="18" charset="0"/>
              </a:rPr>
              <a:t>: </a:t>
            </a:r>
          </a:p>
        </p:txBody>
      </p:sp>
      <p:sp>
        <p:nvSpPr>
          <p:cNvPr id="4" name="TextBox 60">
            <a:extLst>
              <a:ext uri="{FF2B5EF4-FFF2-40B4-BE49-F238E27FC236}">
                <a16:creationId xmlns:a16="http://schemas.microsoft.com/office/drawing/2014/main" id="{5B3BF77A-AB6D-4F7F-9C4E-FC7BE0D90721}"/>
              </a:ext>
            </a:extLst>
          </p:cNvPr>
          <p:cNvSpPr txBox="1">
            <a:spLocks noChangeArrowheads="1"/>
          </p:cNvSpPr>
          <p:nvPr/>
        </p:nvSpPr>
        <p:spPr bwMode="auto">
          <a:xfrm>
            <a:off x="641869" y="737175"/>
            <a:ext cx="32443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5pPr>
            <a:lvl6pPr marL="2286000" algn="l" defTabSz="914400" rtl="0" eaLnBrk="1" latinLnBrk="0" hangingPunct="1">
              <a:defRPr kern="1200">
                <a:solidFill>
                  <a:schemeClr val="tx1"/>
                </a:solidFill>
                <a:latin typeface=".VnTime" panose="020B7200000000000000" pitchFamily="34" charset="0"/>
                <a:ea typeface="+mn-ea"/>
                <a:cs typeface="+mn-cs"/>
              </a:defRPr>
            </a:lvl6pPr>
            <a:lvl7pPr marL="2743200" algn="l" defTabSz="914400" rtl="0" eaLnBrk="1" latinLnBrk="0" hangingPunct="1">
              <a:defRPr kern="1200">
                <a:solidFill>
                  <a:schemeClr val="tx1"/>
                </a:solidFill>
                <a:latin typeface=".VnTime" panose="020B7200000000000000" pitchFamily="34" charset="0"/>
                <a:ea typeface="+mn-ea"/>
                <a:cs typeface="+mn-cs"/>
              </a:defRPr>
            </a:lvl7pPr>
            <a:lvl8pPr marL="3200400" algn="l" defTabSz="914400" rtl="0" eaLnBrk="1" latinLnBrk="0" hangingPunct="1">
              <a:defRPr kern="1200">
                <a:solidFill>
                  <a:schemeClr val="tx1"/>
                </a:solidFill>
                <a:latin typeface=".VnTime" panose="020B7200000000000000" pitchFamily="34" charset="0"/>
                <a:ea typeface="+mn-ea"/>
                <a:cs typeface="+mn-cs"/>
              </a:defRPr>
            </a:lvl8pPr>
            <a:lvl9pPr marL="3657600" algn="l" defTabSz="914400" rtl="0" eaLnBrk="1" latinLnBrk="0" hangingPunct="1">
              <a:defRPr kern="1200">
                <a:solidFill>
                  <a:schemeClr val="tx1"/>
                </a:solidFill>
                <a:latin typeface=".VnTime" panose="020B7200000000000000" pitchFamily="34" charset="0"/>
                <a:ea typeface="+mn-ea"/>
                <a:cs typeface="+mn-cs"/>
              </a:defRPr>
            </a:lvl9pPr>
          </a:lstStyle>
          <a:p>
            <a:r>
              <a:rPr lang="en-US" sz="3000" b="1" dirty="0">
                <a:solidFill>
                  <a:srgbClr val="FF0000"/>
                </a:solidFill>
                <a:latin typeface="Times New Roman" pitchFamily="18" charset="0"/>
                <a:cs typeface="Times New Roman" pitchFamily="18" charset="0"/>
              </a:rPr>
              <a:t>4. Chu </a:t>
            </a:r>
            <a:r>
              <a:rPr lang="en-US" sz="3000" b="1" dirty="0" err="1">
                <a:solidFill>
                  <a:srgbClr val="FF0000"/>
                </a:solidFill>
                <a:latin typeface="Times New Roman" pitchFamily="18" charset="0"/>
                <a:cs typeface="Times New Roman" pitchFamily="18" charset="0"/>
              </a:rPr>
              <a:t>kỳ</a:t>
            </a:r>
            <a:r>
              <a:rPr lang="en-US" sz="3000" b="1" dirty="0">
                <a:solidFill>
                  <a:srgbClr val="FF0000"/>
                </a:solidFill>
                <a:latin typeface="Times New Roman" pitchFamily="18" charset="0"/>
                <a:cs typeface="Times New Roman" pitchFamily="18" charset="0"/>
              </a:rPr>
              <a:t> (T)  :  </a:t>
            </a:r>
            <a:endParaRPr lang="en-US" sz="3000" dirty="0">
              <a:solidFill>
                <a:srgbClr val="FF0000"/>
              </a:solidFill>
              <a:latin typeface="Times New Roman" pitchFamily="18" charset="0"/>
              <a:cs typeface="Times New Roman" pitchFamily="18" charset="0"/>
            </a:endParaRPr>
          </a:p>
        </p:txBody>
      </p:sp>
      <p:sp>
        <p:nvSpPr>
          <p:cNvPr id="5" name="Rectangle 2">
            <a:extLst>
              <a:ext uri="{FF2B5EF4-FFF2-40B4-BE49-F238E27FC236}">
                <a16:creationId xmlns:a16="http://schemas.microsoft.com/office/drawing/2014/main" id="{383A6528-B596-4B38-AE12-05434FD64AB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3E3D1129-455B-4DD4-8360-A7E7E1A92BC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16694C2C-C489-4DDA-9A9E-A0EC964164BA}"/>
              </a:ext>
            </a:extLst>
          </p:cNvPr>
          <p:cNvSpPr>
            <a:spLocks noChangeArrowheads="1"/>
          </p:cNvSpPr>
          <p:nvPr/>
        </p:nvSpPr>
        <p:spPr bwMode="auto">
          <a:xfrm>
            <a:off x="685800" y="1295400"/>
            <a:ext cx="83820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5pPr>
            <a:lvl6pPr marL="2286000" algn="l" defTabSz="914400" rtl="0" eaLnBrk="1" latinLnBrk="0" hangingPunct="1">
              <a:defRPr kern="1200">
                <a:solidFill>
                  <a:schemeClr val="tx1"/>
                </a:solidFill>
                <a:latin typeface=".VnTime" panose="020B7200000000000000" pitchFamily="34" charset="0"/>
                <a:ea typeface="+mn-ea"/>
                <a:cs typeface="+mn-cs"/>
              </a:defRPr>
            </a:lvl6pPr>
            <a:lvl7pPr marL="2743200" algn="l" defTabSz="914400" rtl="0" eaLnBrk="1" latinLnBrk="0" hangingPunct="1">
              <a:defRPr kern="1200">
                <a:solidFill>
                  <a:schemeClr val="tx1"/>
                </a:solidFill>
                <a:latin typeface=".VnTime" panose="020B7200000000000000" pitchFamily="34" charset="0"/>
                <a:ea typeface="+mn-ea"/>
                <a:cs typeface="+mn-cs"/>
              </a:defRPr>
            </a:lvl7pPr>
            <a:lvl8pPr marL="3200400" algn="l" defTabSz="914400" rtl="0" eaLnBrk="1" latinLnBrk="0" hangingPunct="1">
              <a:defRPr kern="1200">
                <a:solidFill>
                  <a:schemeClr val="tx1"/>
                </a:solidFill>
                <a:latin typeface=".VnTime" panose="020B7200000000000000" pitchFamily="34" charset="0"/>
                <a:ea typeface="+mn-ea"/>
                <a:cs typeface="+mn-cs"/>
              </a:defRPr>
            </a:lvl8pPr>
            <a:lvl9pPr marL="3657600" algn="l" defTabSz="914400" rtl="0" eaLnBrk="1" latinLnBrk="0" hangingPunct="1">
              <a:defRPr kern="1200">
                <a:solidFill>
                  <a:schemeClr val="tx1"/>
                </a:solidFill>
                <a:latin typeface=".VnTime" panose="020B7200000000000000" pitchFamily="34" charset="0"/>
                <a:ea typeface="+mn-ea"/>
                <a:cs typeface="+mn-cs"/>
              </a:defRPr>
            </a:lvl9pPr>
          </a:lstStyle>
          <a:p>
            <a:r>
              <a:rPr lang="en-US" sz="3000" dirty="0">
                <a:latin typeface="Times New Roman" pitchFamily="18" charset="0"/>
                <a:cs typeface="Times New Roman" pitchFamily="18" charset="0"/>
              </a:rPr>
              <a:t>Chu </a:t>
            </a:r>
            <a:r>
              <a:rPr lang="en-US" sz="3000" dirty="0" err="1">
                <a:latin typeface="Times New Roman" pitchFamily="18" charset="0"/>
                <a:cs typeface="Times New Roman" pitchFamily="18" charset="0"/>
              </a:rPr>
              <a:t>kì</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gian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vật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được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một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vòng</a:t>
            </a:r>
            <a:r>
              <a:rPr lang="en-US" sz="3000" dirty="0">
                <a:latin typeface="Times New Roman" pitchFamily="18" charset="0"/>
                <a:cs typeface="Times New Roman" pitchFamily="18" charset="0"/>
              </a:rPr>
              <a:t>.</a:t>
            </a:r>
          </a:p>
          <a:p>
            <a:r>
              <a:rPr lang="en-US" sz="3000" dirty="0" err="1">
                <a:latin typeface="Times New Roman" pitchFamily="18" charset="0"/>
                <a:cs typeface="Times New Roman" pitchFamily="18" charset="0"/>
              </a:rPr>
              <a:t>Đơn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vị</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kì</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giây</a:t>
            </a:r>
            <a:r>
              <a:rPr lang="en-US" sz="3000" dirty="0">
                <a:latin typeface="Times New Roman" pitchFamily="18" charset="0"/>
                <a:cs typeface="Times New Roman" pitchFamily="18" charset="0"/>
              </a:rPr>
              <a:t> (s).</a:t>
            </a:r>
          </a:p>
        </p:txBody>
      </p:sp>
      <p:graphicFrame>
        <p:nvGraphicFramePr>
          <p:cNvPr id="8" name="Object 7">
            <a:extLst>
              <a:ext uri="{FF2B5EF4-FFF2-40B4-BE49-F238E27FC236}">
                <a16:creationId xmlns:a16="http://schemas.microsoft.com/office/drawing/2014/main" id="{01C6BE5E-43C5-471E-A5E5-B8F0949B23E8}"/>
              </a:ext>
            </a:extLst>
          </p:cNvPr>
          <p:cNvGraphicFramePr>
            <a:graphicFrameLocks noChangeAspect="1"/>
          </p:cNvGraphicFramePr>
          <p:nvPr>
            <p:extLst>
              <p:ext uri="{D42A27DB-BD31-4B8C-83A1-F6EECF244321}">
                <p14:modId xmlns:p14="http://schemas.microsoft.com/office/powerpoint/2010/main" val="1974282250"/>
              </p:ext>
            </p:extLst>
          </p:nvPr>
        </p:nvGraphicFramePr>
        <p:xfrm>
          <a:off x="4176712" y="2362200"/>
          <a:ext cx="1400175" cy="1090612"/>
        </p:xfrm>
        <a:graphic>
          <a:graphicData uri="http://schemas.openxmlformats.org/presentationml/2006/ole">
            <mc:AlternateContent xmlns:mc="http://schemas.openxmlformats.org/markup-compatibility/2006">
              <mc:Choice xmlns:v="urn:schemas-microsoft-com:vml" Requires="v">
                <p:oleObj spid="_x0000_s6176" name="Equation" r:id="rId3" imgW="495000" imgH="393480" progId="Equation.DSMT4">
                  <p:embed/>
                </p:oleObj>
              </mc:Choice>
              <mc:Fallback>
                <p:oleObj name="Equation" r:id="rId3" imgW="495000" imgH="393480" progId="Equation.DSMT4">
                  <p:embed/>
                  <p:pic>
                    <p:nvPicPr>
                      <p:cNvPr id="5" name="Object 4"/>
                      <p:cNvPicPr>
                        <a:picLocks noChangeAspect="1" noChangeArrowheads="1"/>
                      </p:cNvPicPr>
                      <p:nvPr/>
                    </p:nvPicPr>
                    <p:blipFill>
                      <a:blip r:embed="rId4"/>
                      <a:srcRect/>
                      <a:stretch>
                        <a:fillRect/>
                      </a:stretch>
                    </p:blipFill>
                    <p:spPr bwMode="auto">
                      <a:xfrm>
                        <a:off x="4176712" y="2362200"/>
                        <a:ext cx="1400175" cy="1090612"/>
                      </a:xfrm>
                      <a:prstGeom prst="rect">
                        <a:avLst/>
                      </a:prstGeom>
                      <a:noFill/>
                      <a:ln>
                        <a:noFill/>
                      </a:ln>
                    </p:spPr>
                  </p:pic>
                </p:oleObj>
              </mc:Fallback>
            </mc:AlternateContent>
          </a:graphicData>
        </a:graphic>
      </p:graphicFrame>
      <p:sp>
        <p:nvSpPr>
          <p:cNvPr id="9" name="TextBox 60">
            <a:extLst>
              <a:ext uri="{FF2B5EF4-FFF2-40B4-BE49-F238E27FC236}">
                <a16:creationId xmlns:a16="http://schemas.microsoft.com/office/drawing/2014/main" id="{F2165CE9-3C01-43DE-8EBD-507B22824A74}"/>
              </a:ext>
            </a:extLst>
          </p:cNvPr>
          <p:cNvSpPr txBox="1">
            <a:spLocks noChangeArrowheads="1"/>
          </p:cNvSpPr>
          <p:nvPr/>
        </p:nvSpPr>
        <p:spPr bwMode="auto">
          <a:xfrm>
            <a:off x="641869" y="3352800"/>
            <a:ext cx="32443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5pPr>
            <a:lvl6pPr marL="2286000" algn="l" defTabSz="914400" rtl="0" eaLnBrk="1" latinLnBrk="0" hangingPunct="1">
              <a:defRPr kern="1200">
                <a:solidFill>
                  <a:schemeClr val="tx1"/>
                </a:solidFill>
                <a:latin typeface=".VnTime" panose="020B7200000000000000" pitchFamily="34" charset="0"/>
                <a:ea typeface="+mn-ea"/>
                <a:cs typeface="+mn-cs"/>
              </a:defRPr>
            </a:lvl6pPr>
            <a:lvl7pPr marL="2743200" algn="l" defTabSz="914400" rtl="0" eaLnBrk="1" latinLnBrk="0" hangingPunct="1">
              <a:defRPr kern="1200">
                <a:solidFill>
                  <a:schemeClr val="tx1"/>
                </a:solidFill>
                <a:latin typeface=".VnTime" panose="020B7200000000000000" pitchFamily="34" charset="0"/>
                <a:ea typeface="+mn-ea"/>
                <a:cs typeface="+mn-cs"/>
              </a:defRPr>
            </a:lvl7pPr>
            <a:lvl8pPr marL="3200400" algn="l" defTabSz="914400" rtl="0" eaLnBrk="1" latinLnBrk="0" hangingPunct="1">
              <a:defRPr kern="1200">
                <a:solidFill>
                  <a:schemeClr val="tx1"/>
                </a:solidFill>
                <a:latin typeface=".VnTime" panose="020B7200000000000000" pitchFamily="34" charset="0"/>
                <a:ea typeface="+mn-ea"/>
                <a:cs typeface="+mn-cs"/>
              </a:defRPr>
            </a:lvl8pPr>
            <a:lvl9pPr marL="3657600" algn="l" defTabSz="914400" rtl="0" eaLnBrk="1" latinLnBrk="0" hangingPunct="1">
              <a:defRPr kern="1200">
                <a:solidFill>
                  <a:schemeClr val="tx1"/>
                </a:solidFill>
                <a:latin typeface=".VnTime" panose="020B7200000000000000" pitchFamily="34" charset="0"/>
                <a:ea typeface="+mn-ea"/>
                <a:cs typeface="+mn-cs"/>
              </a:defRPr>
            </a:lvl9pPr>
          </a:lstStyle>
          <a:p>
            <a:r>
              <a:rPr lang="en-US" sz="3000" b="1" dirty="0">
                <a:solidFill>
                  <a:srgbClr val="FF0000"/>
                </a:solidFill>
                <a:latin typeface="Times New Roman" pitchFamily="18" charset="0"/>
                <a:cs typeface="Times New Roman" pitchFamily="18" charset="0"/>
              </a:rPr>
              <a:t>5. </a:t>
            </a:r>
            <a:r>
              <a:rPr lang="en-US" sz="3000" b="1" dirty="0" err="1">
                <a:solidFill>
                  <a:srgbClr val="FF0000"/>
                </a:solidFill>
                <a:latin typeface="Times New Roman" pitchFamily="18" charset="0"/>
                <a:cs typeface="Times New Roman" pitchFamily="18" charset="0"/>
              </a:rPr>
              <a:t>Tần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số</a:t>
            </a:r>
            <a:r>
              <a:rPr lang="en-US" sz="3000" b="1" dirty="0">
                <a:solidFill>
                  <a:srgbClr val="FF0000"/>
                </a:solidFill>
                <a:latin typeface="Times New Roman" pitchFamily="18" charset="0"/>
                <a:cs typeface="Times New Roman" pitchFamily="18" charset="0"/>
              </a:rPr>
              <a:t> (f)  :  </a:t>
            </a:r>
            <a:endParaRPr lang="en-US" sz="3000" dirty="0">
              <a:solidFill>
                <a:srgbClr val="FF0000"/>
              </a:solidFill>
              <a:latin typeface="Times New Roman" pitchFamily="18" charset="0"/>
              <a:cs typeface="Times New Roman" pitchFamily="18" charset="0"/>
            </a:endParaRPr>
          </a:p>
        </p:txBody>
      </p:sp>
      <p:sp>
        <p:nvSpPr>
          <p:cNvPr id="10" name="Rectangle 9">
            <a:extLst>
              <a:ext uri="{FF2B5EF4-FFF2-40B4-BE49-F238E27FC236}">
                <a16:creationId xmlns:a16="http://schemas.microsoft.com/office/drawing/2014/main" id="{0435C3D5-5B51-4C3B-9455-6D5C2C4451D6}"/>
              </a:ext>
            </a:extLst>
          </p:cNvPr>
          <p:cNvSpPr>
            <a:spLocks noChangeArrowheads="1"/>
          </p:cNvSpPr>
          <p:nvPr/>
        </p:nvSpPr>
        <p:spPr bwMode="auto">
          <a:xfrm>
            <a:off x="712839" y="3886200"/>
            <a:ext cx="8382000" cy="182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5pPr>
            <a:lvl6pPr marL="2286000" algn="l" defTabSz="914400" rtl="0" eaLnBrk="1" latinLnBrk="0" hangingPunct="1">
              <a:defRPr kern="1200">
                <a:solidFill>
                  <a:schemeClr val="tx1"/>
                </a:solidFill>
                <a:latin typeface=".VnTime" panose="020B7200000000000000" pitchFamily="34" charset="0"/>
                <a:ea typeface="+mn-ea"/>
                <a:cs typeface="+mn-cs"/>
              </a:defRPr>
            </a:lvl6pPr>
            <a:lvl7pPr marL="2743200" algn="l" defTabSz="914400" rtl="0" eaLnBrk="1" latinLnBrk="0" hangingPunct="1">
              <a:defRPr kern="1200">
                <a:solidFill>
                  <a:schemeClr val="tx1"/>
                </a:solidFill>
                <a:latin typeface=".VnTime" panose="020B7200000000000000" pitchFamily="34" charset="0"/>
                <a:ea typeface="+mn-ea"/>
                <a:cs typeface="+mn-cs"/>
              </a:defRPr>
            </a:lvl7pPr>
            <a:lvl8pPr marL="3200400" algn="l" defTabSz="914400" rtl="0" eaLnBrk="1" latinLnBrk="0" hangingPunct="1">
              <a:defRPr kern="1200">
                <a:solidFill>
                  <a:schemeClr val="tx1"/>
                </a:solidFill>
                <a:latin typeface=".VnTime" panose="020B7200000000000000" pitchFamily="34" charset="0"/>
                <a:ea typeface="+mn-ea"/>
                <a:cs typeface="+mn-cs"/>
              </a:defRPr>
            </a:lvl8pPr>
            <a:lvl9pPr marL="3657600" algn="l" defTabSz="914400" rtl="0" eaLnBrk="1" latinLnBrk="0" hangingPunct="1">
              <a:defRPr kern="1200">
                <a:solidFill>
                  <a:schemeClr val="tx1"/>
                </a:solidFill>
                <a:latin typeface=".VnTime" panose="020B7200000000000000" pitchFamily="34" charset="0"/>
                <a:ea typeface="+mn-ea"/>
                <a:cs typeface="+mn-cs"/>
              </a:defRPr>
            </a:lvl9pPr>
          </a:lstStyle>
          <a:p>
            <a:r>
              <a:rPr lang="en-US" sz="3000" dirty="0" err="1">
                <a:latin typeface="Times New Roman" pitchFamily="18" charset="0"/>
                <a:cs typeface="Times New Roman" pitchFamily="18" charset="0"/>
              </a:rPr>
              <a:t>Tần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vòng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vật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được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một</a:t>
            </a:r>
            <a:r>
              <a:rPr lang="en-US" sz="3000" dirty="0">
                <a:latin typeface="Times New Roman" pitchFamily="18" charset="0"/>
                <a:cs typeface="Times New Roman" pitchFamily="18" charset="0"/>
              </a:rPr>
              <a:t> </a:t>
            </a:r>
          </a:p>
          <a:p>
            <a:r>
              <a:rPr lang="en-US" sz="3000" dirty="0" err="1">
                <a:latin typeface="Times New Roman" pitchFamily="18" charset="0"/>
                <a:cs typeface="Times New Roman" pitchFamily="18" charset="0"/>
              </a:rPr>
              <a:t>đơn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vị</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gian</a:t>
            </a:r>
            <a:r>
              <a:rPr lang="en-US" sz="3000" dirty="0">
                <a:latin typeface="Times New Roman" pitchFamily="18" charset="0"/>
                <a:cs typeface="Times New Roman" pitchFamily="18" charset="0"/>
              </a:rPr>
              <a:t>.</a:t>
            </a:r>
          </a:p>
          <a:p>
            <a:r>
              <a:rPr lang="en-US" sz="3000" dirty="0" err="1">
                <a:latin typeface="Times New Roman" pitchFamily="18" charset="0"/>
                <a:cs typeface="Times New Roman" pitchFamily="18" charset="0"/>
              </a:rPr>
              <a:t>Đơn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vị</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tần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vòng</a:t>
            </a:r>
            <a:r>
              <a:rPr lang="en-US" sz="3000" dirty="0">
                <a:latin typeface="Times New Roman" pitchFamily="18" charset="0"/>
                <a:cs typeface="Times New Roman" pitchFamily="18" charset="0"/>
              </a:rPr>
              <a:t>/</a:t>
            </a:r>
            <a:r>
              <a:rPr lang="en-US" sz="3000" dirty="0" err="1">
                <a:latin typeface="Times New Roman" pitchFamily="18" charset="0"/>
                <a:cs typeface="Times New Roman" pitchFamily="18" charset="0"/>
              </a:rPr>
              <a:t>giây</a:t>
            </a:r>
            <a:r>
              <a:rPr lang="en-US" sz="3000" dirty="0">
                <a:latin typeface="Times New Roman" pitchFamily="18" charset="0"/>
                <a:cs typeface="Times New Roman" pitchFamily="18" charset="0"/>
              </a:rPr>
              <a:t> hay Hz.</a:t>
            </a:r>
          </a:p>
        </p:txBody>
      </p:sp>
      <p:sp>
        <p:nvSpPr>
          <p:cNvPr id="11" name="Rectangle 10">
            <a:extLst>
              <a:ext uri="{FF2B5EF4-FFF2-40B4-BE49-F238E27FC236}">
                <a16:creationId xmlns:a16="http://schemas.microsoft.com/office/drawing/2014/main" id="{943F111D-6E0A-4AC5-BABE-01E05EFD91EA}"/>
              </a:ext>
            </a:extLst>
          </p:cNvPr>
          <p:cNvSpPr>
            <a:spLocks noChangeArrowheads="1"/>
          </p:cNvSpPr>
          <p:nvPr/>
        </p:nvSpPr>
        <p:spPr bwMode="auto">
          <a:xfrm>
            <a:off x="812447" y="5867400"/>
            <a:ext cx="2403193" cy="88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5pPr>
            <a:lvl6pPr marL="2286000" algn="l" defTabSz="914400" rtl="0" eaLnBrk="1" latinLnBrk="0" hangingPunct="1">
              <a:defRPr kern="1200">
                <a:solidFill>
                  <a:schemeClr val="tx1"/>
                </a:solidFill>
                <a:latin typeface=".VnTime" panose="020B7200000000000000" pitchFamily="34" charset="0"/>
                <a:ea typeface="+mn-ea"/>
                <a:cs typeface="+mn-cs"/>
              </a:defRPr>
            </a:lvl6pPr>
            <a:lvl7pPr marL="2743200" algn="l" defTabSz="914400" rtl="0" eaLnBrk="1" latinLnBrk="0" hangingPunct="1">
              <a:defRPr kern="1200">
                <a:solidFill>
                  <a:schemeClr val="tx1"/>
                </a:solidFill>
                <a:latin typeface=".VnTime" panose="020B7200000000000000" pitchFamily="34" charset="0"/>
                <a:ea typeface="+mn-ea"/>
                <a:cs typeface="+mn-cs"/>
              </a:defRPr>
            </a:lvl7pPr>
            <a:lvl8pPr marL="3200400" algn="l" defTabSz="914400" rtl="0" eaLnBrk="1" latinLnBrk="0" hangingPunct="1">
              <a:defRPr kern="1200">
                <a:solidFill>
                  <a:schemeClr val="tx1"/>
                </a:solidFill>
                <a:latin typeface=".VnTime" panose="020B7200000000000000" pitchFamily="34" charset="0"/>
                <a:ea typeface="+mn-ea"/>
                <a:cs typeface="+mn-cs"/>
              </a:defRPr>
            </a:lvl8pPr>
            <a:lvl9pPr marL="3657600" algn="l" defTabSz="914400" rtl="0" eaLnBrk="1" latinLnBrk="0" hangingPunct="1">
              <a:defRPr kern="1200">
                <a:solidFill>
                  <a:schemeClr val="tx1"/>
                </a:solidFill>
                <a:latin typeface=".VnTime" panose="020B7200000000000000" pitchFamily="34" charset="0"/>
                <a:ea typeface="+mn-ea"/>
                <a:cs typeface="+mn-cs"/>
              </a:defRPr>
            </a:lvl9pPr>
          </a:lstStyle>
          <a:p>
            <a:r>
              <a:rPr lang="en-US" sz="3000" dirty="0" err="1">
                <a:latin typeface="Times New Roman" pitchFamily="18" charset="0"/>
                <a:cs typeface="Times New Roman" pitchFamily="18" charset="0"/>
              </a:rPr>
              <a:t>Công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thức</a:t>
            </a:r>
            <a:r>
              <a:rPr lang="en-US" sz="3000" dirty="0">
                <a:latin typeface="Times New Roman" pitchFamily="18" charset="0"/>
                <a:cs typeface="Times New Roman" pitchFamily="18" charset="0"/>
              </a:rPr>
              <a:t>: </a:t>
            </a:r>
          </a:p>
        </p:txBody>
      </p:sp>
      <p:graphicFrame>
        <p:nvGraphicFramePr>
          <p:cNvPr id="12" name="Object 11">
            <a:extLst>
              <a:ext uri="{FF2B5EF4-FFF2-40B4-BE49-F238E27FC236}">
                <a16:creationId xmlns:a16="http://schemas.microsoft.com/office/drawing/2014/main" id="{DBBF25B5-299F-49C0-82E0-2D9C61755838}"/>
              </a:ext>
            </a:extLst>
          </p:cNvPr>
          <p:cNvGraphicFramePr>
            <a:graphicFrameLocks noChangeAspect="1"/>
          </p:cNvGraphicFramePr>
          <p:nvPr>
            <p:extLst>
              <p:ext uri="{D42A27DB-BD31-4B8C-83A1-F6EECF244321}">
                <p14:modId xmlns:p14="http://schemas.microsoft.com/office/powerpoint/2010/main" val="1984895503"/>
              </p:ext>
            </p:extLst>
          </p:nvPr>
        </p:nvGraphicFramePr>
        <p:xfrm>
          <a:off x="3048000" y="5691188"/>
          <a:ext cx="1220788" cy="1090612"/>
        </p:xfrm>
        <a:graphic>
          <a:graphicData uri="http://schemas.openxmlformats.org/presentationml/2006/ole">
            <mc:AlternateContent xmlns:mc="http://schemas.openxmlformats.org/markup-compatibility/2006">
              <mc:Choice xmlns:v="urn:schemas-microsoft-com:vml" Requires="v">
                <p:oleObj spid="_x0000_s6177" name="Equation" r:id="rId5" imgW="431640" imgH="393480" progId="Equation.DSMT4">
                  <p:embed/>
                </p:oleObj>
              </mc:Choice>
              <mc:Fallback>
                <p:oleObj name="Equation" r:id="rId5" imgW="431640" imgH="393480" progId="Equation.DSMT4">
                  <p:embed/>
                  <p:pic>
                    <p:nvPicPr>
                      <p:cNvPr id="32" name="Object 31"/>
                      <p:cNvPicPr>
                        <a:picLocks noChangeAspect="1" noChangeArrowheads="1"/>
                      </p:cNvPicPr>
                      <p:nvPr/>
                    </p:nvPicPr>
                    <p:blipFill>
                      <a:blip r:embed="rId6"/>
                      <a:srcRect/>
                      <a:stretch>
                        <a:fillRect/>
                      </a:stretch>
                    </p:blipFill>
                    <p:spPr bwMode="auto">
                      <a:xfrm>
                        <a:off x="3048000" y="5691188"/>
                        <a:ext cx="1220788" cy="1090612"/>
                      </a:xfrm>
                      <a:prstGeom prst="rect">
                        <a:avLst/>
                      </a:prstGeom>
                      <a:noFill/>
                      <a:ln>
                        <a:noFill/>
                      </a:ln>
                    </p:spPr>
                  </p:pic>
                </p:oleObj>
              </mc:Fallback>
            </mc:AlternateContent>
          </a:graphicData>
        </a:graphic>
      </p:graphicFrame>
      <p:graphicFrame>
        <p:nvGraphicFramePr>
          <p:cNvPr id="13" name="Object 12">
            <a:extLst>
              <a:ext uri="{FF2B5EF4-FFF2-40B4-BE49-F238E27FC236}">
                <a16:creationId xmlns:a16="http://schemas.microsoft.com/office/drawing/2014/main" id="{5AE01277-73A1-4DFD-BEE2-574A2C94140B}"/>
              </a:ext>
            </a:extLst>
          </p:cNvPr>
          <p:cNvGraphicFramePr>
            <a:graphicFrameLocks noChangeAspect="1"/>
          </p:cNvGraphicFramePr>
          <p:nvPr>
            <p:extLst>
              <p:ext uri="{D42A27DB-BD31-4B8C-83A1-F6EECF244321}">
                <p14:modId xmlns:p14="http://schemas.microsoft.com/office/powerpoint/2010/main" val="1594187597"/>
              </p:ext>
            </p:extLst>
          </p:nvPr>
        </p:nvGraphicFramePr>
        <p:xfrm>
          <a:off x="5572125" y="5791200"/>
          <a:ext cx="2657475" cy="1090612"/>
        </p:xfrm>
        <a:graphic>
          <a:graphicData uri="http://schemas.openxmlformats.org/presentationml/2006/ole">
            <mc:AlternateContent xmlns:mc="http://schemas.openxmlformats.org/markup-compatibility/2006">
              <mc:Choice xmlns:v="urn:schemas-microsoft-com:vml" Requires="v">
                <p:oleObj spid="_x0000_s6178" name="Equation" r:id="rId7" imgW="939600" imgH="393480" progId="Equation.DSMT4">
                  <p:embed/>
                </p:oleObj>
              </mc:Choice>
              <mc:Fallback>
                <p:oleObj name="Equation" r:id="rId7" imgW="939600" imgH="393480" progId="Equation.DSMT4">
                  <p:embed/>
                  <p:pic>
                    <p:nvPicPr>
                      <p:cNvPr id="6" name="Object 5"/>
                      <p:cNvPicPr>
                        <a:picLocks noChangeAspect="1" noChangeArrowheads="1"/>
                      </p:cNvPicPr>
                      <p:nvPr/>
                    </p:nvPicPr>
                    <p:blipFill>
                      <a:blip r:embed="rId8"/>
                      <a:srcRect/>
                      <a:stretch>
                        <a:fillRect/>
                      </a:stretch>
                    </p:blipFill>
                    <p:spPr bwMode="auto">
                      <a:xfrm>
                        <a:off x="5572125" y="5791200"/>
                        <a:ext cx="2657475"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1136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ircle(in)">
                                      <p:cBhvr>
                                        <p:cTn id="42" dur="2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9"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a:extLst>
              <a:ext uri="{FF2B5EF4-FFF2-40B4-BE49-F238E27FC236}">
                <a16:creationId xmlns:a16="http://schemas.microsoft.com/office/drawing/2014/main" id="{6F7EE87F-29D7-40FF-A46F-1E07AB3065AA}"/>
              </a:ext>
            </a:extLst>
          </p:cNvPr>
          <p:cNvSpPr txBox="1">
            <a:spLocks noChangeArrowheads="1"/>
          </p:cNvSpPr>
          <p:nvPr/>
        </p:nvSpPr>
        <p:spPr bwMode="auto">
          <a:xfrm>
            <a:off x="531256" y="152400"/>
            <a:ext cx="777454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5pPr>
            <a:lvl6pPr marL="2286000" algn="l" defTabSz="914400" rtl="0" eaLnBrk="1" latinLnBrk="0" hangingPunct="1">
              <a:defRPr kern="1200">
                <a:solidFill>
                  <a:schemeClr val="tx1"/>
                </a:solidFill>
                <a:latin typeface=".VnTime" panose="020B7200000000000000" pitchFamily="34" charset="0"/>
                <a:ea typeface="+mn-ea"/>
                <a:cs typeface="+mn-cs"/>
              </a:defRPr>
            </a:lvl6pPr>
            <a:lvl7pPr marL="2743200" algn="l" defTabSz="914400" rtl="0" eaLnBrk="1" latinLnBrk="0" hangingPunct="1">
              <a:defRPr kern="1200">
                <a:solidFill>
                  <a:schemeClr val="tx1"/>
                </a:solidFill>
                <a:latin typeface=".VnTime" panose="020B7200000000000000" pitchFamily="34" charset="0"/>
                <a:ea typeface="+mn-ea"/>
                <a:cs typeface="+mn-cs"/>
              </a:defRPr>
            </a:lvl7pPr>
            <a:lvl8pPr marL="3200400" algn="l" defTabSz="914400" rtl="0" eaLnBrk="1" latinLnBrk="0" hangingPunct="1">
              <a:defRPr kern="1200">
                <a:solidFill>
                  <a:schemeClr val="tx1"/>
                </a:solidFill>
                <a:latin typeface=".VnTime" panose="020B7200000000000000" pitchFamily="34" charset="0"/>
                <a:ea typeface="+mn-ea"/>
                <a:cs typeface="+mn-cs"/>
              </a:defRPr>
            </a:lvl8pPr>
            <a:lvl9pPr marL="3657600" algn="l" defTabSz="914400" rtl="0" eaLnBrk="1" latinLnBrk="0" hangingPunct="1">
              <a:defRPr kern="1200">
                <a:solidFill>
                  <a:schemeClr val="tx1"/>
                </a:solidFill>
                <a:latin typeface=".VnTime" panose="020B7200000000000000" pitchFamily="34" charset="0"/>
                <a:ea typeface="+mn-ea"/>
                <a:cs typeface="+mn-cs"/>
              </a:defRPr>
            </a:lvl9pPr>
          </a:lstStyle>
          <a:p>
            <a:r>
              <a:rPr lang="fr-FR" sz="3000" b="1" dirty="0">
                <a:solidFill>
                  <a:srgbClr val="FF0000"/>
                </a:solidFill>
                <a:latin typeface="Times New Roman" pitchFamily="18" charset="0"/>
                <a:cs typeface="Times New Roman" pitchFamily="18" charset="0"/>
              </a:rPr>
              <a:t>II. </a:t>
            </a:r>
            <a:r>
              <a:rPr lang="fr-FR" sz="3000" b="1" dirty="0" err="1">
                <a:solidFill>
                  <a:srgbClr val="FF0000"/>
                </a:solidFill>
                <a:latin typeface="Times New Roman" pitchFamily="18" charset="0"/>
                <a:cs typeface="Times New Roman" pitchFamily="18" charset="0"/>
              </a:rPr>
              <a:t>Tốc</a:t>
            </a:r>
            <a:r>
              <a:rPr lang="fr-FR" sz="3000" b="1" dirty="0">
                <a:solidFill>
                  <a:srgbClr val="FF0000"/>
                </a:solidFill>
                <a:latin typeface="Times New Roman" pitchFamily="18" charset="0"/>
                <a:cs typeface="Times New Roman" pitchFamily="18" charset="0"/>
              </a:rPr>
              <a:t> </a:t>
            </a:r>
            <a:r>
              <a:rPr lang="fr-FR" sz="3000" b="1" dirty="0" err="1">
                <a:solidFill>
                  <a:srgbClr val="FF0000"/>
                </a:solidFill>
                <a:latin typeface="Times New Roman" pitchFamily="18" charset="0"/>
                <a:cs typeface="Times New Roman" pitchFamily="18" charset="0"/>
              </a:rPr>
              <a:t>độ</a:t>
            </a:r>
            <a:r>
              <a:rPr lang="fr-FR" sz="3000" b="1" dirty="0">
                <a:solidFill>
                  <a:srgbClr val="FF0000"/>
                </a:solidFill>
                <a:latin typeface="Times New Roman" pitchFamily="18" charset="0"/>
                <a:cs typeface="Times New Roman" pitchFamily="18" charset="0"/>
              </a:rPr>
              <a:t> </a:t>
            </a:r>
            <a:r>
              <a:rPr lang="fr-FR" sz="3000" b="1" dirty="0" err="1">
                <a:solidFill>
                  <a:srgbClr val="FF0000"/>
                </a:solidFill>
                <a:latin typeface="Times New Roman" pitchFamily="18" charset="0"/>
                <a:cs typeface="Times New Roman" pitchFamily="18" charset="0"/>
              </a:rPr>
              <a:t>dài</a:t>
            </a:r>
            <a:r>
              <a:rPr lang="fr-FR" sz="3000" b="1" dirty="0">
                <a:solidFill>
                  <a:srgbClr val="FF0000"/>
                </a:solidFill>
                <a:latin typeface="Times New Roman" pitchFamily="18" charset="0"/>
                <a:cs typeface="Times New Roman" pitchFamily="18" charset="0"/>
              </a:rPr>
              <a:t> – </a:t>
            </a:r>
            <a:r>
              <a:rPr lang="fr-FR" sz="3000" b="1" dirty="0" err="1">
                <a:solidFill>
                  <a:srgbClr val="FF0000"/>
                </a:solidFill>
                <a:latin typeface="Times New Roman" pitchFamily="18" charset="0"/>
                <a:cs typeface="Times New Roman" pitchFamily="18" charset="0"/>
              </a:rPr>
              <a:t>Tốc</a:t>
            </a:r>
            <a:r>
              <a:rPr lang="fr-FR" sz="3000" b="1" dirty="0">
                <a:solidFill>
                  <a:srgbClr val="FF0000"/>
                </a:solidFill>
                <a:latin typeface="Times New Roman" pitchFamily="18" charset="0"/>
                <a:cs typeface="Times New Roman" pitchFamily="18" charset="0"/>
              </a:rPr>
              <a:t> </a:t>
            </a:r>
            <a:r>
              <a:rPr lang="fr-FR" sz="3000" b="1" dirty="0" err="1">
                <a:solidFill>
                  <a:srgbClr val="FF0000"/>
                </a:solidFill>
                <a:latin typeface="Times New Roman" pitchFamily="18" charset="0"/>
                <a:cs typeface="Times New Roman" pitchFamily="18" charset="0"/>
              </a:rPr>
              <a:t>độ</a:t>
            </a:r>
            <a:r>
              <a:rPr lang="fr-FR" sz="3000" b="1" dirty="0">
                <a:solidFill>
                  <a:srgbClr val="FF0000"/>
                </a:solidFill>
                <a:latin typeface="Times New Roman" pitchFamily="18" charset="0"/>
                <a:cs typeface="Times New Roman" pitchFamily="18" charset="0"/>
              </a:rPr>
              <a:t> </a:t>
            </a:r>
            <a:r>
              <a:rPr lang="fr-FR" sz="3000" b="1" dirty="0" err="1">
                <a:solidFill>
                  <a:srgbClr val="FF0000"/>
                </a:solidFill>
                <a:latin typeface="Times New Roman" pitchFamily="18" charset="0"/>
                <a:cs typeface="Times New Roman" pitchFamily="18" charset="0"/>
              </a:rPr>
              <a:t>góc</a:t>
            </a:r>
            <a:r>
              <a:rPr lang="fr-FR" sz="3000" b="1" dirty="0">
                <a:solidFill>
                  <a:srgbClr val="FF0000"/>
                </a:solidFill>
                <a:latin typeface="Times New Roman" pitchFamily="18" charset="0"/>
                <a:cs typeface="Times New Roman" pitchFamily="18" charset="0"/>
              </a:rPr>
              <a:t> : </a:t>
            </a:r>
            <a:endParaRPr lang="en-US" altLang="en-US" sz="3000" b="1" dirty="0">
              <a:solidFill>
                <a:srgbClr val="FF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59D509CF-D784-471C-A98D-CCAB2C728AFA}"/>
              </a:ext>
            </a:extLst>
          </p:cNvPr>
          <p:cNvSpPr>
            <a:spLocks noChangeArrowheads="1"/>
          </p:cNvSpPr>
          <p:nvPr/>
        </p:nvSpPr>
        <p:spPr bwMode="auto">
          <a:xfrm>
            <a:off x="992470" y="1295400"/>
            <a:ext cx="2403193" cy="88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5pPr>
            <a:lvl6pPr marL="2286000" algn="l" defTabSz="914400" rtl="0" eaLnBrk="1" latinLnBrk="0" hangingPunct="1">
              <a:defRPr kern="1200">
                <a:solidFill>
                  <a:schemeClr val="tx1"/>
                </a:solidFill>
                <a:latin typeface=".VnTime" panose="020B7200000000000000" pitchFamily="34" charset="0"/>
                <a:ea typeface="+mn-ea"/>
                <a:cs typeface="+mn-cs"/>
              </a:defRPr>
            </a:lvl6pPr>
            <a:lvl7pPr marL="2743200" algn="l" defTabSz="914400" rtl="0" eaLnBrk="1" latinLnBrk="0" hangingPunct="1">
              <a:defRPr kern="1200">
                <a:solidFill>
                  <a:schemeClr val="tx1"/>
                </a:solidFill>
                <a:latin typeface=".VnTime" panose="020B7200000000000000" pitchFamily="34" charset="0"/>
                <a:ea typeface="+mn-ea"/>
                <a:cs typeface="+mn-cs"/>
              </a:defRPr>
            </a:lvl7pPr>
            <a:lvl8pPr marL="3200400" algn="l" defTabSz="914400" rtl="0" eaLnBrk="1" latinLnBrk="0" hangingPunct="1">
              <a:defRPr kern="1200">
                <a:solidFill>
                  <a:schemeClr val="tx1"/>
                </a:solidFill>
                <a:latin typeface=".VnTime" panose="020B7200000000000000" pitchFamily="34" charset="0"/>
                <a:ea typeface="+mn-ea"/>
                <a:cs typeface="+mn-cs"/>
              </a:defRPr>
            </a:lvl8pPr>
            <a:lvl9pPr marL="3657600" algn="l" defTabSz="914400" rtl="0" eaLnBrk="1" latinLnBrk="0" hangingPunct="1">
              <a:defRPr kern="1200">
                <a:solidFill>
                  <a:schemeClr val="tx1"/>
                </a:solidFill>
                <a:latin typeface=".VnTime" panose="020B7200000000000000" pitchFamily="34" charset="0"/>
                <a:ea typeface="+mn-ea"/>
                <a:cs typeface="+mn-cs"/>
              </a:defRPr>
            </a:lvl9pPr>
          </a:lstStyle>
          <a:p>
            <a:r>
              <a:rPr lang="en-US" sz="3000" dirty="0" err="1">
                <a:latin typeface="Times New Roman" pitchFamily="18" charset="0"/>
                <a:cs typeface="Times New Roman" pitchFamily="18" charset="0"/>
              </a:rPr>
              <a:t>Công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thức</a:t>
            </a:r>
            <a:r>
              <a:rPr lang="en-US" sz="3000" dirty="0">
                <a:latin typeface="Times New Roman" pitchFamily="18" charset="0"/>
                <a:cs typeface="Times New Roman" pitchFamily="18" charset="0"/>
              </a:rPr>
              <a:t>: </a:t>
            </a:r>
          </a:p>
        </p:txBody>
      </p:sp>
      <p:sp>
        <p:nvSpPr>
          <p:cNvPr id="4" name="TextBox 60">
            <a:extLst>
              <a:ext uri="{FF2B5EF4-FFF2-40B4-BE49-F238E27FC236}">
                <a16:creationId xmlns:a16="http://schemas.microsoft.com/office/drawing/2014/main" id="{8ED45287-FA98-41FA-BD94-42AB251C8398}"/>
              </a:ext>
            </a:extLst>
          </p:cNvPr>
          <p:cNvSpPr txBox="1">
            <a:spLocks noChangeArrowheads="1"/>
          </p:cNvSpPr>
          <p:nvPr/>
        </p:nvSpPr>
        <p:spPr bwMode="auto">
          <a:xfrm>
            <a:off x="641869" y="737175"/>
            <a:ext cx="82735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5pPr>
            <a:lvl6pPr marL="2286000" algn="l" defTabSz="914400" rtl="0" eaLnBrk="1" latinLnBrk="0" hangingPunct="1">
              <a:defRPr kern="1200">
                <a:solidFill>
                  <a:schemeClr val="tx1"/>
                </a:solidFill>
                <a:latin typeface=".VnTime" panose="020B7200000000000000" pitchFamily="34" charset="0"/>
                <a:ea typeface="+mn-ea"/>
                <a:cs typeface="+mn-cs"/>
              </a:defRPr>
            </a:lvl6pPr>
            <a:lvl7pPr marL="2743200" algn="l" defTabSz="914400" rtl="0" eaLnBrk="1" latinLnBrk="0" hangingPunct="1">
              <a:defRPr kern="1200">
                <a:solidFill>
                  <a:schemeClr val="tx1"/>
                </a:solidFill>
                <a:latin typeface=".VnTime" panose="020B7200000000000000" pitchFamily="34" charset="0"/>
                <a:ea typeface="+mn-ea"/>
                <a:cs typeface="+mn-cs"/>
              </a:defRPr>
            </a:lvl7pPr>
            <a:lvl8pPr marL="3200400" algn="l" defTabSz="914400" rtl="0" eaLnBrk="1" latinLnBrk="0" hangingPunct="1">
              <a:defRPr kern="1200">
                <a:solidFill>
                  <a:schemeClr val="tx1"/>
                </a:solidFill>
                <a:latin typeface=".VnTime" panose="020B7200000000000000" pitchFamily="34" charset="0"/>
                <a:ea typeface="+mn-ea"/>
                <a:cs typeface="+mn-cs"/>
              </a:defRPr>
            </a:lvl8pPr>
            <a:lvl9pPr marL="3657600" algn="l" defTabSz="914400" rtl="0" eaLnBrk="1" latinLnBrk="0" hangingPunct="1">
              <a:defRPr kern="1200">
                <a:solidFill>
                  <a:schemeClr val="tx1"/>
                </a:solidFill>
                <a:latin typeface=".VnTime" panose="020B7200000000000000" pitchFamily="34" charset="0"/>
                <a:ea typeface="+mn-ea"/>
                <a:cs typeface="+mn-cs"/>
              </a:defRPr>
            </a:lvl9pPr>
          </a:lstStyle>
          <a:p>
            <a:r>
              <a:rPr lang="en-US" sz="3000" b="1" dirty="0">
                <a:solidFill>
                  <a:srgbClr val="FF0000"/>
                </a:solidFill>
                <a:latin typeface="Times New Roman" pitchFamily="18" charset="0"/>
                <a:cs typeface="Times New Roman" pitchFamily="18" charset="0"/>
              </a:rPr>
              <a:t>6. </a:t>
            </a:r>
            <a:r>
              <a:rPr lang="en-US" sz="3000" b="1" dirty="0" err="1">
                <a:solidFill>
                  <a:srgbClr val="FF0000"/>
                </a:solidFill>
                <a:latin typeface="Times New Roman" pitchFamily="18" charset="0"/>
                <a:cs typeface="Times New Roman" pitchFamily="18" charset="0"/>
              </a:rPr>
              <a:t>Công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thức</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liên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hệ</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giữa</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tốc</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độ</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dài</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và</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tốc</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độ</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góc</a:t>
            </a:r>
            <a:r>
              <a:rPr lang="en-US" sz="3000" b="1" dirty="0">
                <a:solidFill>
                  <a:srgbClr val="FF0000"/>
                </a:solidFill>
                <a:latin typeface="Times New Roman" pitchFamily="18" charset="0"/>
                <a:cs typeface="Times New Roman" pitchFamily="18" charset="0"/>
              </a:rPr>
              <a:t>: </a:t>
            </a:r>
            <a:endParaRPr lang="en-US" sz="3000" dirty="0">
              <a:solidFill>
                <a:srgbClr val="FF0000"/>
              </a:solidFill>
              <a:latin typeface="Times New Roman" pitchFamily="18" charset="0"/>
              <a:cs typeface="Times New Roman" pitchFamily="18" charset="0"/>
            </a:endParaRPr>
          </a:p>
        </p:txBody>
      </p:sp>
      <p:sp>
        <p:nvSpPr>
          <p:cNvPr id="5" name="Rectangle 2">
            <a:extLst>
              <a:ext uri="{FF2B5EF4-FFF2-40B4-BE49-F238E27FC236}">
                <a16:creationId xmlns:a16="http://schemas.microsoft.com/office/drawing/2014/main" id="{5D3100CA-97FC-4E63-B96F-4F8B05A65DE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9829C971-8F4A-47E8-8181-3706C667B4B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FD132792-49AD-4643-94CC-BFBF4D68A4CC}"/>
              </a:ext>
            </a:extLst>
          </p:cNvPr>
          <p:cNvGraphicFramePr>
            <a:graphicFrameLocks noChangeAspect="1"/>
          </p:cNvGraphicFramePr>
          <p:nvPr>
            <p:extLst>
              <p:ext uri="{D42A27DB-BD31-4B8C-83A1-F6EECF244321}">
                <p14:modId xmlns:p14="http://schemas.microsoft.com/office/powerpoint/2010/main" val="2947751345"/>
              </p:ext>
            </p:extLst>
          </p:nvPr>
        </p:nvGraphicFramePr>
        <p:xfrm>
          <a:off x="4386263" y="1447800"/>
          <a:ext cx="1328737" cy="492125"/>
        </p:xfrm>
        <a:graphic>
          <a:graphicData uri="http://schemas.openxmlformats.org/presentationml/2006/ole">
            <mc:AlternateContent xmlns:mc="http://schemas.openxmlformats.org/markup-compatibility/2006">
              <mc:Choice xmlns:v="urn:schemas-microsoft-com:vml" Requires="v">
                <p:oleObj spid="_x0000_s7180" name="Equation" r:id="rId3" imgW="469800" imgH="177480" progId="Equation.DSMT4">
                  <p:embed/>
                </p:oleObj>
              </mc:Choice>
              <mc:Fallback>
                <p:oleObj name="Equation" r:id="rId3" imgW="469800" imgH="177480" progId="Equation.DSMT4">
                  <p:embed/>
                  <p:pic>
                    <p:nvPicPr>
                      <p:cNvPr id="5" name="Object 4"/>
                      <p:cNvPicPr>
                        <a:picLocks noChangeAspect="1" noChangeArrowheads="1"/>
                      </p:cNvPicPr>
                      <p:nvPr/>
                    </p:nvPicPr>
                    <p:blipFill>
                      <a:blip r:embed="rId4"/>
                      <a:srcRect/>
                      <a:stretch>
                        <a:fillRect/>
                      </a:stretch>
                    </p:blipFill>
                    <p:spPr bwMode="auto">
                      <a:xfrm>
                        <a:off x="4386263" y="1447800"/>
                        <a:ext cx="1328737" cy="4921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29929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a:extLst>
              <a:ext uri="{FF2B5EF4-FFF2-40B4-BE49-F238E27FC236}">
                <a16:creationId xmlns:a16="http://schemas.microsoft.com/office/drawing/2014/main" id="{B0AEB459-30B3-48EB-96FF-BDABC1152638}"/>
              </a:ext>
            </a:extLst>
          </p:cNvPr>
          <p:cNvSpPr txBox="1">
            <a:spLocks noChangeArrowheads="1"/>
          </p:cNvSpPr>
          <p:nvPr/>
        </p:nvSpPr>
        <p:spPr bwMode="auto">
          <a:xfrm>
            <a:off x="304800" y="89293"/>
            <a:ext cx="777454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5pPr>
            <a:lvl6pPr marL="2286000" algn="l" defTabSz="914400" rtl="0" eaLnBrk="1" latinLnBrk="0" hangingPunct="1">
              <a:defRPr kern="1200">
                <a:solidFill>
                  <a:schemeClr val="tx1"/>
                </a:solidFill>
                <a:latin typeface=".VnTime" panose="020B7200000000000000" pitchFamily="34" charset="0"/>
                <a:ea typeface="+mn-ea"/>
                <a:cs typeface="+mn-cs"/>
              </a:defRPr>
            </a:lvl6pPr>
            <a:lvl7pPr marL="2743200" algn="l" defTabSz="914400" rtl="0" eaLnBrk="1" latinLnBrk="0" hangingPunct="1">
              <a:defRPr kern="1200">
                <a:solidFill>
                  <a:schemeClr val="tx1"/>
                </a:solidFill>
                <a:latin typeface=".VnTime" panose="020B7200000000000000" pitchFamily="34" charset="0"/>
                <a:ea typeface="+mn-ea"/>
                <a:cs typeface="+mn-cs"/>
              </a:defRPr>
            </a:lvl7pPr>
            <a:lvl8pPr marL="3200400" algn="l" defTabSz="914400" rtl="0" eaLnBrk="1" latinLnBrk="0" hangingPunct="1">
              <a:defRPr kern="1200">
                <a:solidFill>
                  <a:schemeClr val="tx1"/>
                </a:solidFill>
                <a:latin typeface=".VnTime" panose="020B7200000000000000" pitchFamily="34" charset="0"/>
                <a:ea typeface="+mn-ea"/>
                <a:cs typeface="+mn-cs"/>
              </a:defRPr>
            </a:lvl8pPr>
            <a:lvl9pPr marL="3657600" algn="l" defTabSz="914400" rtl="0" eaLnBrk="1" latinLnBrk="0" hangingPunct="1">
              <a:defRPr kern="1200">
                <a:solidFill>
                  <a:schemeClr val="tx1"/>
                </a:solidFill>
                <a:latin typeface=".VnTime" panose="020B7200000000000000" pitchFamily="34" charset="0"/>
                <a:ea typeface="+mn-ea"/>
                <a:cs typeface="+mn-cs"/>
              </a:defRPr>
            </a:lvl9pPr>
          </a:lstStyle>
          <a:p>
            <a:pPr algn="just"/>
            <a:r>
              <a:rPr lang="fr-FR" sz="3000" b="1" dirty="0">
                <a:solidFill>
                  <a:srgbClr val="FF0000"/>
                </a:solidFill>
                <a:latin typeface="Times New Roman" pitchFamily="18" charset="0"/>
                <a:cs typeface="Times New Roman" pitchFamily="18" charset="0"/>
              </a:rPr>
              <a:t>III. </a:t>
            </a:r>
            <a:r>
              <a:rPr lang="vi-VN" sz="3000" b="1" dirty="0">
                <a:solidFill>
                  <a:srgbClr val="FF0000"/>
                </a:solidFill>
                <a:latin typeface="Times New Roman" pitchFamily="18" charset="0"/>
                <a:cs typeface="Times New Roman" pitchFamily="18" charset="0"/>
              </a:rPr>
              <a:t>Gia tốc hướng tâm : </a:t>
            </a:r>
            <a:endParaRPr lang="en-US" altLang="en-US" sz="3000" b="1" dirty="0">
              <a:solidFill>
                <a:srgbClr val="FF0000"/>
              </a:solidFill>
              <a:latin typeface="Times New Roman" panose="02020603050405020304" pitchFamily="18" charset="0"/>
              <a:cs typeface="Times New Roman" panose="02020603050405020304" pitchFamily="18" charset="0"/>
            </a:endParaRPr>
          </a:p>
        </p:txBody>
      </p:sp>
      <p:sp>
        <p:nvSpPr>
          <p:cNvPr id="4" name="Rectangle 2">
            <a:extLst>
              <a:ext uri="{FF2B5EF4-FFF2-40B4-BE49-F238E27FC236}">
                <a16:creationId xmlns:a16="http://schemas.microsoft.com/office/drawing/2014/main" id="{47887385-2709-4B75-9260-444AF5D4484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C587AEAC-AE42-4AB0-A991-6174373E753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F46AD282-8A2C-4149-BEE3-43600811499F}"/>
              </a:ext>
            </a:extLst>
          </p:cNvPr>
          <p:cNvGraphicFramePr>
            <a:graphicFrameLocks noChangeAspect="1"/>
          </p:cNvGraphicFramePr>
          <p:nvPr>
            <p:extLst>
              <p:ext uri="{D42A27DB-BD31-4B8C-83A1-F6EECF244321}">
                <p14:modId xmlns:p14="http://schemas.microsoft.com/office/powerpoint/2010/main" val="3896928188"/>
              </p:ext>
            </p:extLst>
          </p:nvPr>
        </p:nvGraphicFramePr>
        <p:xfrm>
          <a:off x="2819400" y="2637819"/>
          <a:ext cx="2819400" cy="1248381"/>
        </p:xfrm>
        <a:graphic>
          <a:graphicData uri="http://schemas.openxmlformats.org/presentationml/2006/ole">
            <mc:AlternateContent xmlns:mc="http://schemas.openxmlformats.org/markup-compatibility/2006">
              <mc:Choice xmlns:v="urn:schemas-microsoft-com:vml" Requires="v">
                <p:oleObj spid="_x0000_s8204" name="Equation" r:id="rId3" imgW="927000" imgH="419040" progId="Equation.DSMT4">
                  <p:embed/>
                </p:oleObj>
              </mc:Choice>
              <mc:Fallback>
                <p:oleObj name="Equation" r:id="rId3" imgW="927000" imgH="419040" progId="Equation.DSMT4">
                  <p:embed/>
                  <p:pic>
                    <p:nvPicPr>
                      <p:cNvPr id="5" name="Object 4"/>
                      <p:cNvPicPr>
                        <a:picLocks noChangeAspect="1" noChangeArrowheads="1"/>
                      </p:cNvPicPr>
                      <p:nvPr/>
                    </p:nvPicPr>
                    <p:blipFill>
                      <a:blip r:embed="rId4"/>
                      <a:srcRect/>
                      <a:stretch>
                        <a:fillRect/>
                      </a:stretch>
                    </p:blipFill>
                    <p:spPr bwMode="auto">
                      <a:xfrm>
                        <a:off x="2819400" y="2637819"/>
                        <a:ext cx="2819400" cy="1248381"/>
                      </a:xfrm>
                      <a:prstGeom prst="rect">
                        <a:avLst/>
                      </a:prstGeom>
                      <a:noFill/>
                      <a:ln>
                        <a:noFill/>
                      </a:ln>
                    </p:spPr>
                  </p:pic>
                </p:oleObj>
              </mc:Fallback>
            </mc:AlternateContent>
          </a:graphicData>
        </a:graphic>
      </p:graphicFrame>
      <p:sp>
        <p:nvSpPr>
          <p:cNvPr id="7" name="Rectangle 6">
            <a:extLst>
              <a:ext uri="{FF2B5EF4-FFF2-40B4-BE49-F238E27FC236}">
                <a16:creationId xmlns:a16="http://schemas.microsoft.com/office/drawing/2014/main" id="{BADD909D-2FA5-4BB4-811A-BB2A448C99E5}"/>
              </a:ext>
            </a:extLst>
          </p:cNvPr>
          <p:cNvSpPr>
            <a:spLocks noChangeArrowheads="1"/>
          </p:cNvSpPr>
          <p:nvPr/>
        </p:nvSpPr>
        <p:spPr bwMode="auto">
          <a:xfrm>
            <a:off x="385997" y="3722580"/>
            <a:ext cx="5257800" cy="88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5pPr>
            <a:lvl6pPr marL="2286000" algn="l" defTabSz="914400" rtl="0" eaLnBrk="1" latinLnBrk="0" hangingPunct="1">
              <a:defRPr kern="1200">
                <a:solidFill>
                  <a:schemeClr val="tx1"/>
                </a:solidFill>
                <a:latin typeface=".VnTime" panose="020B7200000000000000" pitchFamily="34" charset="0"/>
                <a:ea typeface="+mn-ea"/>
                <a:cs typeface="+mn-cs"/>
              </a:defRPr>
            </a:lvl6pPr>
            <a:lvl7pPr marL="2743200" algn="l" defTabSz="914400" rtl="0" eaLnBrk="1" latinLnBrk="0" hangingPunct="1">
              <a:defRPr kern="1200">
                <a:solidFill>
                  <a:schemeClr val="tx1"/>
                </a:solidFill>
                <a:latin typeface=".VnTime" panose="020B7200000000000000" pitchFamily="34" charset="0"/>
                <a:ea typeface="+mn-ea"/>
                <a:cs typeface="+mn-cs"/>
              </a:defRPr>
            </a:lvl7pPr>
            <a:lvl8pPr marL="3200400" algn="l" defTabSz="914400" rtl="0" eaLnBrk="1" latinLnBrk="0" hangingPunct="1">
              <a:defRPr kern="1200">
                <a:solidFill>
                  <a:schemeClr val="tx1"/>
                </a:solidFill>
                <a:latin typeface=".VnTime" panose="020B7200000000000000" pitchFamily="34" charset="0"/>
                <a:ea typeface="+mn-ea"/>
                <a:cs typeface="+mn-cs"/>
              </a:defRPr>
            </a:lvl8pPr>
            <a:lvl9pPr marL="3657600" algn="l" defTabSz="914400" rtl="0" eaLnBrk="1" latinLnBrk="0" hangingPunct="1">
              <a:defRPr kern="1200">
                <a:solidFill>
                  <a:schemeClr val="tx1"/>
                </a:solidFill>
                <a:latin typeface=".VnTime" panose="020B7200000000000000" pitchFamily="34" charset="0"/>
                <a:ea typeface="+mn-ea"/>
                <a:cs typeface="+mn-cs"/>
              </a:defRPr>
            </a:lvl9pPr>
          </a:lstStyle>
          <a:p>
            <a:pPr algn="just"/>
            <a:r>
              <a:rPr lang="en-US" sz="3000" dirty="0" err="1">
                <a:latin typeface="Times New Roman" panose="02020603050405020304" pitchFamily="18" charset="0"/>
                <a:cs typeface="Times New Roman" panose="02020603050405020304" pitchFamily="18" charset="0"/>
              </a:rPr>
              <a:t>Đơn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vị</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tốc</a:t>
            </a:r>
            <a:r>
              <a:rPr lang="en-US" sz="3000" dirty="0">
                <a:latin typeface="Times New Roman" panose="02020603050405020304" pitchFamily="18" charset="0"/>
                <a:cs typeface="Times New Roman" panose="02020603050405020304" pitchFamily="18" charset="0"/>
              </a:rPr>
              <a:t>: (m/s</a:t>
            </a:r>
            <a:r>
              <a:rPr lang="en-US" sz="3000" baseline="30000" dirty="0">
                <a:latin typeface="Times New Roman" panose="02020603050405020304" pitchFamily="18" charset="0"/>
                <a:cs typeface="Times New Roman" panose="02020603050405020304" pitchFamily="18" charset="0"/>
              </a:rPr>
              <a:t>2</a:t>
            </a:r>
            <a:r>
              <a:rPr lang="en-US" sz="3000" dirty="0">
                <a:latin typeface="Times New Roman" pitchFamily="18" charset="0"/>
                <a:cs typeface="Times New Roman" pitchFamily="18" charset="0"/>
              </a:rPr>
              <a:t>)</a:t>
            </a:r>
          </a:p>
        </p:txBody>
      </p:sp>
      <p:sp>
        <p:nvSpPr>
          <p:cNvPr id="9" name="TextBox 8">
            <a:extLst>
              <a:ext uri="{FF2B5EF4-FFF2-40B4-BE49-F238E27FC236}">
                <a16:creationId xmlns:a16="http://schemas.microsoft.com/office/drawing/2014/main" id="{29F535ED-1570-452B-94C7-C702600D4FC7}"/>
              </a:ext>
            </a:extLst>
          </p:cNvPr>
          <p:cNvSpPr txBox="1"/>
          <p:nvPr/>
        </p:nvSpPr>
        <p:spPr>
          <a:xfrm>
            <a:off x="533400" y="752945"/>
            <a:ext cx="8534400" cy="2400657"/>
          </a:xfrm>
          <a:prstGeom prst="rect">
            <a:avLst/>
          </a:prstGeom>
          <a:noFill/>
        </p:spPr>
        <p:txBody>
          <a:bodyPr wrap="square">
            <a:spAutoFit/>
          </a:bodyPr>
          <a:lstStyle/>
          <a:p>
            <a:pPr algn="just"/>
            <a:r>
              <a:rPr lang="vi-VN" sz="3000" b="1" dirty="0">
                <a:latin typeface="Times New Roman" panose="02020603050405020304" pitchFamily="18" charset="0"/>
                <a:cs typeface="Times New Roman" panose="02020603050405020304" pitchFamily="18" charset="0"/>
              </a:rPr>
              <a:t>T</a:t>
            </a:r>
            <a:r>
              <a:rPr lang="vi-VN" sz="3000" dirty="0">
                <a:latin typeface="Times New Roman" panose="02020603050405020304" pitchFamily="18" charset="0"/>
                <a:cs typeface="Times New Roman" panose="02020603050405020304" pitchFamily="18" charset="0"/>
              </a:rPr>
              <a:t>rong chuyển động tròn đều , tuy vận tốc có độ lớn</a:t>
            </a:r>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không đổi nhưng có hướng luôn đổi nên chuyển động này có gia tốc . Gia tốc trong chuyển động tròn đều luôn hướng vào</a:t>
            </a:r>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tâm của q</a:t>
            </a:r>
            <a:r>
              <a:rPr lang="en-US" sz="3000" dirty="0" err="1">
                <a:latin typeface="Times New Roman" panose="02020603050405020304" pitchFamily="18" charset="0"/>
                <a:cs typeface="Times New Roman" panose="02020603050405020304" pitchFamily="18" charset="0"/>
              </a:rPr>
              <a:t>ũy</a:t>
            </a:r>
            <a:r>
              <a:rPr lang="vi-VN" sz="3000" dirty="0">
                <a:latin typeface="Times New Roman" panose="02020603050405020304" pitchFamily="18" charset="0"/>
                <a:cs typeface="Times New Roman" panose="02020603050405020304" pitchFamily="18" charset="0"/>
              </a:rPr>
              <a:t> đạo nên gọi là gia tốc hướng tâm</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343722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8F0FC05F-6AB0-4FFD-8E23-F8C991A1EE1C}"/>
              </a:ext>
            </a:extLst>
          </p:cNvPr>
          <p:cNvSpPr txBox="1">
            <a:spLocks/>
          </p:cNvSpPr>
          <p:nvPr/>
        </p:nvSpPr>
        <p:spPr>
          <a:xfrm>
            <a:off x="271317" y="228600"/>
            <a:ext cx="8597525" cy="550396"/>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2.2  </a:t>
            </a:r>
            <a:r>
              <a:rPr lang="en-US" sz="3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Thiết</a:t>
            </a:r>
            <a:r>
              <a:rPr lang="en-US"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lập</a:t>
            </a:r>
            <a:r>
              <a:rPr lang="en-US"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biểu</a:t>
            </a:r>
            <a:r>
              <a:rPr lang="en-US"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tính</a:t>
            </a:r>
            <a:r>
              <a:rPr lang="en-US"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lực</a:t>
            </a:r>
            <a:r>
              <a:rPr lang="en-US"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tâm</a:t>
            </a:r>
            <a:r>
              <a:rPr lang="en-US"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3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r>
            <a:br>
              <a:rPr lang="en-US" sz="3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br>
            <a:endParaRPr lang="en-US" sz="3000"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80BF5D02-8AC7-4A97-825F-8A5E5562BBF6}"/>
              </a:ext>
            </a:extLst>
          </p:cNvPr>
          <p:cNvSpPr txBox="1"/>
          <p:nvPr/>
        </p:nvSpPr>
        <p:spPr>
          <a:xfrm>
            <a:off x="396357" y="762000"/>
            <a:ext cx="5328111" cy="2400657"/>
          </a:xfrm>
          <a:prstGeom prst="rect">
            <a:avLst/>
          </a:prstGeom>
          <a:noFill/>
        </p:spPr>
        <p:txBody>
          <a:bodyPr wrap="square">
            <a:spAutoFit/>
          </a:bodyPr>
          <a:lstStyle/>
          <a:p>
            <a:pPr algn="just"/>
            <a:r>
              <a:rPr lang="en-US" sz="3000" b="1" dirty="0" err="1">
                <a:effectLst/>
                <a:latin typeface="Times New Roman" panose="02020603050405020304" pitchFamily="18" charset="0"/>
                <a:ea typeface="Calibri" panose="020F0502020204030204" pitchFamily="34" charset="0"/>
                <a:cs typeface="Times New Roman" panose="02020603050405020304" pitchFamily="18" charset="0"/>
              </a:rPr>
              <a:t>Thí</a:t>
            </a:r>
            <a:r>
              <a:rPr lang="en-US" sz="3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30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Buộc</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nhỏ</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khối</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m quay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tròn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đều</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mặt</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phẳng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nằm</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ngang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Khi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cắt</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sợi</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dây</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sát</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m. </a:t>
            </a:r>
            <a:endParaRPr lang="en-US" sz="3000" dirty="0">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DC1347DC-37C5-4640-871D-7F781B53D685}"/>
              </a:ext>
            </a:extLst>
          </p:cNvPr>
          <p:cNvGrpSpPr>
            <a:grpSpLocks/>
          </p:cNvGrpSpPr>
          <p:nvPr/>
        </p:nvGrpSpPr>
        <p:grpSpPr bwMode="auto">
          <a:xfrm>
            <a:off x="5958528" y="2080814"/>
            <a:ext cx="2789115" cy="2400657"/>
            <a:chOff x="1878655" y="-452957"/>
            <a:chExt cx="4482152" cy="2057400"/>
          </a:xfrm>
        </p:grpSpPr>
        <p:sp>
          <p:nvSpPr>
            <p:cNvPr id="6" name="Cloud Callout 9">
              <a:extLst>
                <a:ext uri="{FF2B5EF4-FFF2-40B4-BE49-F238E27FC236}">
                  <a16:creationId xmlns:a16="http://schemas.microsoft.com/office/drawing/2014/main" id="{9F733E42-D050-4C77-A960-A7B4CEBE9060}"/>
                </a:ext>
              </a:extLst>
            </p:cNvPr>
            <p:cNvSpPr/>
            <p:nvPr/>
          </p:nvSpPr>
          <p:spPr>
            <a:xfrm rot="11302818">
              <a:off x="1878655" y="-452957"/>
              <a:ext cx="4482152" cy="2057400"/>
            </a:xfrm>
            <a:prstGeom prst="cloudCallout">
              <a:avLst>
                <a:gd name="adj1" fmla="val 49677"/>
                <a:gd name="adj2" fmla="val -70106"/>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sz="2000" dirty="0"/>
            </a:p>
          </p:txBody>
        </p:sp>
        <p:sp>
          <p:nvSpPr>
            <p:cNvPr id="7" name="TextBox 6">
              <a:extLst>
                <a:ext uri="{FF2B5EF4-FFF2-40B4-BE49-F238E27FC236}">
                  <a16:creationId xmlns:a16="http://schemas.microsoft.com/office/drawing/2014/main" id="{84AD7776-2B49-496A-87B5-6ADDFA6BC5ED}"/>
                </a:ext>
              </a:extLst>
            </p:cNvPr>
            <p:cNvSpPr txBox="1">
              <a:spLocks noChangeArrowheads="1"/>
            </p:cNvSpPr>
            <p:nvPr/>
          </p:nvSpPr>
          <p:spPr bwMode="auto">
            <a:xfrm>
              <a:off x="2289085" y="-119765"/>
              <a:ext cx="3599936"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5pPr>
              <a:lvl6pPr marL="2286000" algn="l" defTabSz="914400" rtl="0" eaLnBrk="1" latinLnBrk="0" hangingPunct="1">
                <a:defRPr kern="1200">
                  <a:solidFill>
                    <a:schemeClr val="tx1"/>
                  </a:solidFill>
                  <a:latin typeface=".VnTime" panose="020B7200000000000000" pitchFamily="34" charset="0"/>
                  <a:ea typeface="+mn-ea"/>
                  <a:cs typeface="+mn-cs"/>
                </a:defRPr>
              </a:lvl6pPr>
              <a:lvl7pPr marL="2743200" algn="l" defTabSz="914400" rtl="0" eaLnBrk="1" latinLnBrk="0" hangingPunct="1">
                <a:defRPr kern="1200">
                  <a:solidFill>
                    <a:schemeClr val="tx1"/>
                  </a:solidFill>
                  <a:latin typeface=".VnTime" panose="020B7200000000000000" pitchFamily="34" charset="0"/>
                  <a:ea typeface="+mn-ea"/>
                  <a:cs typeface="+mn-cs"/>
                </a:defRPr>
              </a:lvl7pPr>
              <a:lvl8pPr marL="3200400" algn="l" defTabSz="914400" rtl="0" eaLnBrk="1" latinLnBrk="0" hangingPunct="1">
                <a:defRPr kern="1200">
                  <a:solidFill>
                    <a:schemeClr val="tx1"/>
                  </a:solidFill>
                  <a:latin typeface=".VnTime" panose="020B7200000000000000" pitchFamily="34" charset="0"/>
                  <a:ea typeface="+mn-ea"/>
                  <a:cs typeface="+mn-cs"/>
                </a:defRPr>
              </a:lvl8pPr>
              <a:lvl9pPr marL="3657600" algn="l" defTabSz="914400" rtl="0" eaLnBrk="1" latinLnBrk="0" hangingPunct="1">
                <a:defRPr kern="1200">
                  <a:solidFill>
                    <a:schemeClr val="tx1"/>
                  </a:solidFill>
                  <a:latin typeface=".VnTime" panose="020B7200000000000000" pitchFamily="34" charset="0"/>
                  <a:ea typeface="+mn-ea"/>
                  <a:cs typeface="+mn-cs"/>
                </a:defRPr>
              </a:lvl9pPr>
            </a:lstStyle>
            <a:p>
              <a:pPr algn="ctr">
                <a:buFontTx/>
                <a:buNone/>
              </a:pPr>
              <a:r>
                <a:rPr lang="en-US" altLang="en-US" sz="2000" dirty="0">
                  <a:solidFill>
                    <a:srgbClr val="0000FF"/>
                  </a:solidFill>
                  <a:latin typeface="Tahoma" panose="020B0604030504040204" pitchFamily="34" charset="0"/>
                  <a:cs typeface="Tahoma" panose="020B0604030504040204" pitchFamily="34" charset="0"/>
                </a:rPr>
                <a:t> </a:t>
              </a:r>
              <a:r>
                <a:rPr lang="en-US" altLang="en-US" sz="2000" dirty="0" err="1">
                  <a:solidFill>
                    <a:srgbClr val="0000FF"/>
                  </a:solidFill>
                  <a:latin typeface="Tahoma" panose="020B0604030504040204" pitchFamily="34" charset="0"/>
                  <a:cs typeface="Tahoma" panose="020B0604030504040204" pitchFamily="34" charset="0"/>
                </a:rPr>
                <a:t>Nếu</a:t>
              </a:r>
              <a:r>
                <a:rPr lang="en-US" altLang="en-US" sz="2000" dirty="0">
                  <a:solidFill>
                    <a:srgbClr val="0000FF"/>
                  </a:solidFill>
                  <a:latin typeface="Tahoma" panose="020B0604030504040204" pitchFamily="34" charset="0"/>
                  <a:cs typeface="Tahoma" panose="020B0604030504040204" pitchFamily="34" charset="0"/>
                </a:rPr>
                <a:t> </a:t>
              </a:r>
              <a:r>
                <a:rPr lang="en-US" altLang="en-US" sz="2000" dirty="0" err="1">
                  <a:solidFill>
                    <a:srgbClr val="0000FF"/>
                  </a:solidFill>
                  <a:latin typeface="Tahoma" panose="020B0604030504040204" pitchFamily="34" charset="0"/>
                  <a:cs typeface="Tahoma" panose="020B0604030504040204" pitchFamily="34" charset="0"/>
                </a:rPr>
                <a:t>dây</a:t>
              </a:r>
              <a:r>
                <a:rPr lang="en-US" altLang="en-US" sz="2000" dirty="0">
                  <a:solidFill>
                    <a:srgbClr val="0000FF"/>
                  </a:solidFill>
                  <a:latin typeface="Tahoma" panose="020B0604030504040204" pitchFamily="34" charset="0"/>
                  <a:cs typeface="Tahoma" panose="020B0604030504040204" pitchFamily="34" charset="0"/>
                </a:rPr>
                <a:t> </a:t>
              </a:r>
              <a:r>
                <a:rPr lang="en-US" altLang="en-US" sz="2000" dirty="0" err="1">
                  <a:solidFill>
                    <a:srgbClr val="0000FF"/>
                  </a:solidFill>
                  <a:latin typeface="Tahoma" panose="020B0604030504040204" pitchFamily="34" charset="0"/>
                  <a:cs typeface="Tahoma" panose="020B0604030504040204" pitchFamily="34" charset="0"/>
                </a:rPr>
                <a:t>bị</a:t>
              </a:r>
              <a:r>
                <a:rPr lang="en-US" altLang="en-US" sz="2000" dirty="0">
                  <a:solidFill>
                    <a:srgbClr val="0000FF"/>
                  </a:solidFill>
                  <a:latin typeface="Tahoma" panose="020B0604030504040204" pitchFamily="34" charset="0"/>
                  <a:cs typeface="Tahoma" panose="020B0604030504040204" pitchFamily="34" charset="0"/>
                </a:rPr>
                <a:t> </a:t>
              </a:r>
              <a:r>
                <a:rPr lang="en-US" altLang="en-US" sz="2000" dirty="0" err="1">
                  <a:solidFill>
                    <a:srgbClr val="0000FF"/>
                  </a:solidFill>
                  <a:latin typeface="Tahoma" panose="020B0604030504040204" pitchFamily="34" charset="0"/>
                  <a:cs typeface="Tahoma" panose="020B0604030504040204" pitchFamily="34" charset="0"/>
                </a:rPr>
                <a:t>tuột</a:t>
              </a:r>
              <a:r>
                <a:rPr lang="en-US" altLang="en-US" sz="2000" dirty="0">
                  <a:solidFill>
                    <a:srgbClr val="0000FF"/>
                  </a:solidFill>
                  <a:latin typeface="Tahoma" panose="020B0604030504040204" pitchFamily="34" charset="0"/>
                  <a:cs typeface="Tahoma" panose="020B0604030504040204" pitchFamily="34" charset="0"/>
                </a:rPr>
                <a:t> </a:t>
              </a:r>
              <a:r>
                <a:rPr lang="en-US" altLang="en-US" sz="2000" dirty="0" err="1">
                  <a:solidFill>
                    <a:srgbClr val="0000FF"/>
                  </a:solidFill>
                  <a:latin typeface="Tahoma" panose="020B0604030504040204" pitchFamily="34" charset="0"/>
                  <a:cs typeface="Tahoma" panose="020B0604030504040204" pitchFamily="34" charset="0"/>
                </a:rPr>
                <a:t>thì</a:t>
              </a:r>
              <a:r>
                <a:rPr lang="en-US" altLang="en-US" sz="2000" dirty="0">
                  <a:solidFill>
                    <a:srgbClr val="0000FF"/>
                  </a:solidFill>
                  <a:latin typeface="Tahoma" panose="020B0604030504040204" pitchFamily="34" charset="0"/>
                  <a:cs typeface="Tahoma" panose="020B0604030504040204" pitchFamily="34" charset="0"/>
                </a:rPr>
                <a:t> </a:t>
              </a:r>
              <a:r>
                <a:rPr lang="en-US" altLang="en-US" sz="2000" dirty="0" err="1">
                  <a:solidFill>
                    <a:srgbClr val="0000FF"/>
                  </a:solidFill>
                  <a:latin typeface="Tahoma" panose="020B0604030504040204" pitchFamily="34" charset="0"/>
                  <a:cs typeface="Tahoma" panose="020B0604030504040204" pitchFamily="34" charset="0"/>
                </a:rPr>
                <a:t>quả</a:t>
              </a:r>
              <a:r>
                <a:rPr lang="en-US" altLang="en-US" sz="2000" dirty="0">
                  <a:solidFill>
                    <a:srgbClr val="0000FF"/>
                  </a:solidFill>
                  <a:latin typeface="Tahoma" panose="020B0604030504040204" pitchFamily="34" charset="0"/>
                  <a:cs typeface="Tahoma" panose="020B0604030504040204" pitchFamily="34" charset="0"/>
                </a:rPr>
                <a:t> </a:t>
              </a:r>
              <a:r>
                <a:rPr lang="en-US" altLang="en-US" sz="2000" dirty="0" err="1">
                  <a:solidFill>
                    <a:srgbClr val="0000FF"/>
                  </a:solidFill>
                  <a:latin typeface="Tahoma" panose="020B0604030504040204" pitchFamily="34" charset="0"/>
                  <a:cs typeface="Tahoma" panose="020B0604030504040204" pitchFamily="34" charset="0"/>
                </a:rPr>
                <a:t>cầu</a:t>
              </a:r>
              <a:r>
                <a:rPr lang="en-US" altLang="en-US" sz="2000" dirty="0">
                  <a:solidFill>
                    <a:srgbClr val="0000FF"/>
                  </a:solidFill>
                  <a:latin typeface="Tahoma" panose="020B0604030504040204" pitchFamily="34" charset="0"/>
                  <a:cs typeface="Tahoma" panose="020B0604030504040204" pitchFamily="34" charset="0"/>
                </a:rPr>
                <a:t> </a:t>
              </a:r>
              <a:r>
                <a:rPr lang="en-US" altLang="en-US" sz="2000" dirty="0" err="1">
                  <a:solidFill>
                    <a:srgbClr val="0000FF"/>
                  </a:solidFill>
                  <a:latin typeface="Tahoma" panose="020B0604030504040204" pitchFamily="34" charset="0"/>
                  <a:cs typeface="Tahoma" panose="020B0604030504040204" pitchFamily="34" charset="0"/>
                </a:rPr>
                <a:t>sẽ</a:t>
              </a:r>
              <a:r>
                <a:rPr lang="en-US" altLang="en-US" sz="2000" dirty="0">
                  <a:solidFill>
                    <a:srgbClr val="0000FF"/>
                  </a:solidFill>
                  <a:latin typeface="Tahoma" panose="020B0604030504040204" pitchFamily="34" charset="0"/>
                  <a:cs typeface="Tahoma" panose="020B0604030504040204" pitchFamily="34" charset="0"/>
                </a:rPr>
                <a:t> </a:t>
              </a:r>
              <a:r>
                <a:rPr lang="en-US" altLang="en-US" sz="2000" dirty="0" err="1">
                  <a:solidFill>
                    <a:srgbClr val="0000FF"/>
                  </a:solidFill>
                  <a:latin typeface="Tahoma" panose="020B0604030504040204" pitchFamily="34" charset="0"/>
                  <a:cs typeface="Tahoma" panose="020B0604030504040204" pitchFamily="34" charset="0"/>
                </a:rPr>
                <a:t>bị</a:t>
              </a:r>
              <a:r>
                <a:rPr lang="en-US" altLang="en-US" sz="2000" dirty="0">
                  <a:solidFill>
                    <a:srgbClr val="0000FF"/>
                  </a:solidFill>
                  <a:latin typeface="Tahoma" panose="020B0604030504040204" pitchFamily="34" charset="0"/>
                  <a:cs typeface="Tahoma" panose="020B0604030504040204" pitchFamily="34" charset="0"/>
                </a:rPr>
                <a:t> </a:t>
              </a:r>
              <a:r>
                <a:rPr lang="en-US" altLang="en-US" sz="2000" dirty="0" err="1">
                  <a:solidFill>
                    <a:srgbClr val="0000FF"/>
                  </a:solidFill>
                  <a:latin typeface="Tahoma" panose="020B0604030504040204" pitchFamily="34" charset="0"/>
                  <a:cs typeface="Tahoma" panose="020B0604030504040204" pitchFamily="34" charset="0"/>
                </a:rPr>
                <a:t>văng</a:t>
              </a:r>
              <a:r>
                <a:rPr lang="en-US" altLang="en-US" sz="2000" dirty="0">
                  <a:solidFill>
                    <a:srgbClr val="0000FF"/>
                  </a:solidFill>
                  <a:latin typeface="Tahoma" panose="020B0604030504040204" pitchFamily="34" charset="0"/>
                  <a:cs typeface="Tahoma" panose="020B0604030504040204" pitchFamily="34" charset="0"/>
                </a:rPr>
                <a:t> </a:t>
              </a:r>
              <a:r>
                <a:rPr lang="en-US" altLang="en-US" sz="2000" dirty="0" err="1">
                  <a:solidFill>
                    <a:srgbClr val="0000FF"/>
                  </a:solidFill>
                  <a:latin typeface="Tahoma" panose="020B0604030504040204" pitchFamily="34" charset="0"/>
                  <a:cs typeface="Tahoma" panose="020B0604030504040204" pitchFamily="34" charset="0"/>
                </a:rPr>
                <a:t>đi</a:t>
              </a:r>
              <a:r>
                <a:rPr lang="en-US" altLang="en-US" sz="2000" dirty="0">
                  <a:solidFill>
                    <a:srgbClr val="0000FF"/>
                  </a:solidFill>
                  <a:latin typeface="Tahoma" panose="020B0604030504040204" pitchFamily="34" charset="0"/>
                  <a:cs typeface="Tahoma" panose="020B0604030504040204" pitchFamily="34" charset="0"/>
                </a:rPr>
                <a:t>. </a:t>
              </a:r>
              <a:r>
                <a:rPr lang="en-US" altLang="en-US" sz="2000" dirty="0" err="1">
                  <a:solidFill>
                    <a:srgbClr val="0000FF"/>
                  </a:solidFill>
                  <a:latin typeface="Tahoma" panose="020B0604030504040204" pitchFamily="34" charset="0"/>
                  <a:cs typeface="Tahoma" panose="020B0604030504040204" pitchFamily="34" charset="0"/>
                </a:rPr>
                <a:t>Vậy</a:t>
              </a:r>
              <a:r>
                <a:rPr lang="en-US" altLang="en-US" sz="2000" dirty="0">
                  <a:solidFill>
                    <a:srgbClr val="0000FF"/>
                  </a:solidFill>
                  <a:latin typeface="Tahoma" panose="020B0604030504040204" pitchFamily="34" charset="0"/>
                  <a:cs typeface="Tahoma" panose="020B0604030504040204" pitchFamily="34" charset="0"/>
                </a:rPr>
                <a:t> </a:t>
              </a:r>
              <a:r>
                <a:rPr lang="en-US" altLang="en-US" sz="2000" dirty="0" err="1">
                  <a:solidFill>
                    <a:srgbClr val="0000FF"/>
                  </a:solidFill>
                  <a:latin typeface="Tahoma" panose="020B0604030504040204" pitchFamily="34" charset="0"/>
                  <a:cs typeface="Tahoma" panose="020B0604030504040204" pitchFamily="34" charset="0"/>
                </a:rPr>
                <a:t>nhờ</a:t>
              </a:r>
              <a:r>
                <a:rPr lang="en-US" altLang="en-US" sz="2000" dirty="0">
                  <a:solidFill>
                    <a:srgbClr val="0000FF"/>
                  </a:solidFill>
                  <a:latin typeface="Tahoma" panose="020B0604030504040204" pitchFamily="34" charset="0"/>
                  <a:cs typeface="Tahoma" panose="020B0604030504040204" pitchFamily="34" charset="0"/>
                </a:rPr>
                <a:t> </a:t>
              </a:r>
              <a:r>
                <a:rPr lang="en-US" altLang="en-US" sz="2000" dirty="0" err="1">
                  <a:solidFill>
                    <a:srgbClr val="0000FF"/>
                  </a:solidFill>
                  <a:latin typeface="Tahoma" panose="020B0604030504040204" pitchFamily="34" charset="0"/>
                  <a:cs typeface="Tahoma" panose="020B0604030504040204" pitchFamily="34" charset="0"/>
                </a:rPr>
                <a:t>đâu</a:t>
              </a:r>
              <a:r>
                <a:rPr lang="en-US" altLang="en-US" sz="2000" dirty="0">
                  <a:solidFill>
                    <a:srgbClr val="0000FF"/>
                  </a:solidFill>
                  <a:latin typeface="Tahoma" panose="020B0604030504040204" pitchFamily="34" charset="0"/>
                  <a:cs typeface="Tahoma" panose="020B0604030504040204" pitchFamily="34" charset="0"/>
                </a:rPr>
                <a:t> </a:t>
              </a:r>
              <a:r>
                <a:rPr lang="en-US" altLang="en-US" sz="2000" dirty="0" err="1">
                  <a:solidFill>
                    <a:srgbClr val="0000FF"/>
                  </a:solidFill>
                  <a:latin typeface="Tahoma" panose="020B0604030504040204" pitchFamily="34" charset="0"/>
                  <a:cs typeface="Tahoma" panose="020B0604030504040204" pitchFamily="34" charset="0"/>
                </a:rPr>
                <a:t>mà</a:t>
              </a:r>
              <a:r>
                <a:rPr lang="en-US" altLang="en-US" sz="2000" dirty="0">
                  <a:solidFill>
                    <a:srgbClr val="0000FF"/>
                  </a:solidFill>
                  <a:latin typeface="Tahoma" panose="020B0604030504040204" pitchFamily="34" charset="0"/>
                  <a:cs typeface="Tahoma" panose="020B0604030504040204" pitchFamily="34" charset="0"/>
                </a:rPr>
                <a:t> </a:t>
              </a:r>
              <a:r>
                <a:rPr lang="en-US" altLang="en-US" sz="2000" dirty="0" err="1">
                  <a:solidFill>
                    <a:srgbClr val="0000FF"/>
                  </a:solidFill>
                  <a:latin typeface="Tahoma" panose="020B0604030504040204" pitchFamily="34" charset="0"/>
                  <a:cs typeface="Tahoma" panose="020B0604030504040204" pitchFamily="34" charset="0"/>
                </a:rPr>
                <a:t>quả</a:t>
              </a:r>
              <a:r>
                <a:rPr lang="en-US" altLang="en-US" sz="2000" dirty="0">
                  <a:solidFill>
                    <a:srgbClr val="0000FF"/>
                  </a:solidFill>
                  <a:latin typeface="Tahoma" panose="020B0604030504040204" pitchFamily="34" charset="0"/>
                  <a:cs typeface="Tahoma" panose="020B0604030504040204" pitchFamily="34" charset="0"/>
                </a:rPr>
                <a:t> </a:t>
              </a:r>
              <a:r>
                <a:rPr lang="en-US" altLang="en-US" sz="2000" dirty="0" err="1">
                  <a:solidFill>
                    <a:srgbClr val="0000FF"/>
                  </a:solidFill>
                  <a:latin typeface="Tahoma" panose="020B0604030504040204" pitchFamily="34" charset="0"/>
                  <a:cs typeface="Tahoma" panose="020B0604030504040204" pitchFamily="34" charset="0"/>
                </a:rPr>
                <a:t>cầu</a:t>
              </a:r>
              <a:r>
                <a:rPr lang="en-US" altLang="en-US" sz="2000" dirty="0">
                  <a:solidFill>
                    <a:srgbClr val="0000FF"/>
                  </a:solidFill>
                  <a:latin typeface="Tahoma" panose="020B0604030504040204" pitchFamily="34" charset="0"/>
                  <a:cs typeface="Tahoma" panose="020B0604030504040204" pitchFamily="34" charset="0"/>
                </a:rPr>
                <a:t> </a:t>
              </a:r>
              <a:r>
                <a:rPr lang="en-US" altLang="en-US" sz="2000" dirty="0" err="1">
                  <a:solidFill>
                    <a:srgbClr val="0000FF"/>
                  </a:solidFill>
                  <a:latin typeface="Tahoma" panose="020B0604030504040204" pitchFamily="34" charset="0"/>
                  <a:cs typeface="Tahoma" panose="020B0604030504040204" pitchFamily="34" charset="0"/>
                </a:rPr>
                <a:t>có</a:t>
              </a:r>
              <a:r>
                <a:rPr lang="en-US" altLang="en-US" sz="2000" dirty="0">
                  <a:solidFill>
                    <a:srgbClr val="0000FF"/>
                  </a:solidFill>
                  <a:latin typeface="Tahoma" panose="020B0604030504040204" pitchFamily="34" charset="0"/>
                  <a:cs typeface="Tahoma" panose="020B0604030504040204" pitchFamily="34" charset="0"/>
                </a:rPr>
                <a:t> </a:t>
              </a:r>
              <a:r>
                <a:rPr lang="en-US" altLang="en-US" sz="2000" dirty="0" err="1">
                  <a:solidFill>
                    <a:srgbClr val="0000FF"/>
                  </a:solidFill>
                  <a:latin typeface="Tahoma" panose="020B0604030504040204" pitchFamily="34" charset="0"/>
                  <a:cs typeface="Tahoma" panose="020B0604030504040204" pitchFamily="34" charset="0"/>
                </a:rPr>
                <a:t>thể</a:t>
              </a:r>
              <a:r>
                <a:rPr lang="en-US" altLang="en-US" sz="2000" dirty="0">
                  <a:solidFill>
                    <a:srgbClr val="0000FF"/>
                  </a:solidFill>
                  <a:latin typeface="Tahoma" panose="020B0604030504040204" pitchFamily="34" charset="0"/>
                  <a:cs typeface="Tahoma" panose="020B0604030504040204" pitchFamily="34" charset="0"/>
                </a:rPr>
                <a:t> </a:t>
              </a:r>
              <a:r>
                <a:rPr lang="en-US" altLang="en-US" sz="2000" dirty="0" err="1">
                  <a:solidFill>
                    <a:srgbClr val="0000FF"/>
                  </a:solidFill>
                  <a:latin typeface="Tahoma" panose="020B0604030504040204" pitchFamily="34" charset="0"/>
                  <a:cs typeface="Tahoma" panose="020B0604030504040204" pitchFamily="34" charset="0"/>
                </a:rPr>
                <a:t>chuyển</a:t>
              </a:r>
              <a:r>
                <a:rPr lang="en-US" altLang="en-US" sz="2000" dirty="0">
                  <a:solidFill>
                    <a:srgbClr val="0000FF"/>
                  </a:solidFill>
                  <a:latin typeface="Tahoma" panose="020B0604030504040204" pitchFamily="34" charset="0"/>
                  <a:cs typeface="Tahoma" panose="020B0604030504040204" pitchFamily="34" charset="0"/>
                </a:rPr>
                <a:t> </a:t>
              </a:r>
              <a:r>
                <a:rPr lang="en-US" altLang="en-US" sz="2000" dirty="0" err="1">
                  <a:solidFill>
                    <a:srgbClr val="0000FF"/>
                  </a:solidFill>
                  <a:latin typeface="Tahoma" panose="020B0604030504040204" pitchFamily="34" charset="0"/>
                  <a:cs typeface="Tahoma" panose="020B0604030504040204" pitchFamily="34" charset="0"/>
                </a:rPr>
                <a:t>động</a:t>
              </a:r>
              <a:r>
                <a:rPr lang="en-US" altLang="en-US" sz="2000" dirty="0">
                  <a:solidFill>
                    <a:srgbClr val="0000FF"/>
                  </a:solidFill>
                  <a:latin typeface="Tahoma" panose="020B0604030504040204" pitchFamily="34" charset="0"/>
                  <a:cs typeface="Tahoma" panose="020B0604030504040204" pitchFamily="34" charset="0"/>
                </a:rPr>
                <a:t> </a:t>
              </a:r>
              <a:r>
                <a:rPr lang="en-US" altLang="en-US" sz="2000" dirty="0" err="1">
                  <a:solidFill>
                    <a:srgbClr val="0000FF"/>
                  </a:solidFill>
                  <a:latin typeface="Tahoma" panose="020B0604030504040204" pitchFamily="34" charset="0"/>
                  <a:cs typeface="Tahoma" panose="020B0604030504040204" pitchFamily="34" charset="0"/>
                </a:rPr>
                <a:t>tròn</a:t>
              </a:r>
              <a:r>
                <a:rPr lang="en-US" altLang="en-US" sz="2000" dirty="0">
                  <a:solidFill>
                    <a:srgbClr val="0000FF"/>
                  </a:solidFill>
                  <a:latin typeface="Tahoma" panose="020B0604030504040204" pitchFamily="34" charset="0"/>
                  <a:cs typeface="Tahoma" panose="020B0604030504040204" pitchFamily="34" charset="0"/>
                </a:rPr>
                <a:t> </a:t>
              </a:r>
              <a:r>
                <a:rPr lang="en-US" altLang="en-US" sz="2000" dirty="0" err="1">
                  <a:solidFill>
                    <a:srgbClr val="0000FF"/>
                  </a:solidFill>
                  <a:latin typeface="Tahoma" panose="020B0604030504040204" pitchFamily="34" charset="0"/>
                  <a:cs typeface="Tahoma" panose="020B0604030504040204" pitchFamily="34" charset="0"/>
                </a:rPr>
                <a:t>đều</a:t>
              </a:r>
              <a:r>
                <a:rPr lang="en-US" altLang="en-US" sz="2000" dirty="0">
                  <a:solidFill>
                    <a:srgbClr val="0000FF"/>
                  </a:solidFill>
                  <a:latin typeface="Tahoma" panose="020B0604030504040204" pitchFamily="34" charset="0"/>
                  <a:cs typeface="Tahoma" panose="020B0604030504040204" pitchFamily="34" charset="0"/>
                </a:rPr>
                <a:t>?</a:t>
              </a:r>
            </a:p>
          </p:txBody>
        </p:sp>
      </p:grpSp>
      <p:grpSp>
        <p:nvGrpSpPr>
          <p:cNvPr id="8" name="Group 7">
            <a:extLst>
              <a:ext uri="{FF2B5EF4-FFF2-40B4-BE49-F238E27FC236}">
                <a16:creationId xmlns:a16="http://schemas.microsoft.com/office/drawing/2014/main" id="{BDC3067A-6CDE-4F9E-9436-068592CC97F9}"/>
              </a:ext>
            </a:extLst>
          </p:cNvPr>
          <p:cNvGrpSpPr>
            <a:grpSpLocks/>
          </p:cNvGrpSpPr>
          <p:nvPr/>
        </p:nvGrpSpPr>
        <p:grpSpPr bwMode="auto">
          <a:xfrm>
            <a:off x="3372356" y="3671376"/>
            <a:ext cx="2266444" cy="2105042"/>
            <a:chOff x="120207" y="4235386"/>
            <a:chExt cx="4128173" cy="2509034"/>
          </a:xfrm>
        </p:grpSpPr>
        <p:grpSp>
          <p:nvGrpSpPr>
            <p:cNvPr id="9" name="Group 8">
              <a:extLst>
                <a:ext uri="{FF2B5EF4-FFF2-40B4-BE49-F238E27FC236}">
                  <a16:creationId xmlns:a16="http://schemas.microsoft.com/office/drawing/2014/main" id="{95E03238-95C8-42C9-9B63-E5EB12D060DF}"/>
                </a:ext>
              </a:extLst>
            </p:cNvPr>
            <p:cNvGrpSpPr>
              <a:grpSpLocks/>
            </p:cNvGrpSpPr>
            <p:nvPr/>
          </p:nvGrpSpPr>
          <p:grpSpPr bwMode="auto">
            <a:xfrm>
              <a:off x="120207" y="4235386"/>
              <a:ext cx="4128173" cy="2509034"/>
              <a:chOff x="49139" y="4262745"/>
              <a:chExt cx="4128173" cy="2509034"/>
            </a:xfrm>
          </p:grpSpPr>
          <p:sp>
            <p:nvSpPr>
              <p:cNvPr id="11" name="Rectangle 10">
                <a:extLst>
                  <a:ext uri="{FF2B5EF4-FFF2-40B4-BE49-F238E27FC236}">
                    <a16:creationId xmlns:a16="http://schemas.microsoft.com/office/drawing/2014/main" id="{872CABE3-E267-4E0A-898B-D5FEC26F1259}"/>
                  </a:ext>
                </a:extLst>
              </p:cNvPr>
              <p:cNvSpPr/>
              <p:nvPr/>
            </p:nvSpPr>
            <p:spPr>
              <a:xfrm>
                <a:off x="49139" y="4262745"/>
                <a:ext cx="4128173" cy="2509034"/>
              </a:xfrm>
              <a:prstGeom prst="rect">
                <a:avLst/>
              </a:prstGeom>
              <a:solidFill>
                <a:srgbClr val="C6E4BA"/>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sz="1600"/>
              </a:p>
            </p:txBody>
          </p:sp>
          <p:grpSp>
            <p:nvGrpSpPr>
              <p:cNvPr id="12" name="Group 11">
                <a:extLst>
                  <a:ext uri="{FF2B5EF4-FFF2-40B4-BE49-F238E27FC236}">
                    <a16:creationId xmlns:a16="http://schemas.microsoft.com/office/drawing/2014/main" id="{0A3A83FB-D6F0-422F-B342-EEE626375F9A}"/>
                  </a:ext>
                </a:extLst>
              </p:cNvPr>
              <p:cNvGrpSpPr>
                <a:grpSpLocks/>
              </p:cNvGrpSpPr>
              <p:nvPr/>
            </p:nvGrpSpPr>
            <p:grpSpPr bwMode="auto">
              <a:xfrm>
                <a:off x="193493" y="4531570"/>
                <a:ext cx="3941574" cy="2174497"/>
                <a:chOff x="4343549" y="4226770"/>
                <a:chExt cx="3941574" cy="2174497"/>
              </a:xfrm>
            </p:grpSpPr>
            <p:sp>
              <p:nvSpPr>
                <p:cNvPr id="13" name="Oval 12">
                  <a:extLst>
                    <a:ext uri="{FF2B5EF4-FFF2-40B4-BE49-F238E27FC236}">
                      <a16:creationId xmlns:a16="http://schemas.microsoft.com/office/drawing/2014/main" id="{75C9977A-52A0-44D0-96FD-870BA58CE06E}"/>
                    </a:ext>
                  </a:extLst>
                </p:cNvPr>
                <p:cNvSpPr/>
                <p:nvPr/>
              </p:nvSpPr>
              <p:spPr>
                <a:xfrm>
                  <a:off x="4343549" y="4226770"/>
                  <a:ext cx="3696871" cy="2174497"/>
                </a:xfrm>
                <a:prstGeom prst="ellipse">
                  <a:avLst/>
                </a:prstGeom>
                <a:noFill/>
                <a:ln>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sz="1600"/>
                </a:p>
              </p:txBody>
            </p:sp>
            <p:pic>
              <p:nvPicPr>
                <p:cNvPr id="14" name="Picture 13" descr="HANDP004">
                  <a:extLst>
                    <a:ext uri="{FF2B5EF4-FFF2-40B4-BE49-F238E27FC236}">
                      <a16:creationId xmlns:a16="http://schemas.microsoft.com/office/drawing/2014/main" id="{2EA5BDFD-1C89-45BF-951E-23B8C99456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416388" flipH="1">
                  <a:off x="5782904" y="5105133"/>
                  <a:ext cx="626845" cy="432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Line 17">
                  <a:extLst>
                    <a:ext uri="{FF2B5EF4-FFF2-40B4-BE49-F238E27FC236}">
                      <a16:creationId xmlns:a16="http://schemas.microsoft.com/office/drawing/2014/main" id="{2BC4F8B1-6F79-4961-8321-E469402EDE36}"/>
                    </a:ext>
                  </a:extLst>
                </p:cNvPr>
                <p:cNvSpPr>
                  <a:spLocks noChangeShapeType="1"/>
                </p:cNvSpPr>
                <p:nvPr/>
              </p:nvSpPr>
              <p:spPr bwMode="auto">
                <a:xfrm flipH="1">
                  <a:off x="6256420" y="5280132"/>
                  <a:ext cx="1598523"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5pPr>
                  <a:lvl6pPr marL="2286000" algn="l" defTabSz="914400" rtl="0" eaLnBrk="1" latinLnBrk="0" hangingPunct="1">
                    <a:defRPr kern="1200">
                      <a:solidFill>
                        <a:schemeClr val="tx1"/>
                      </a:solidFill>
                      <a:latin typeface=".VnTime" panose="020B7200000000000000" pitchFamily="34" charset="0"/>
                      <a:ea typeface="+mn-ea"/>
                      <a:cs typeface="+mn-cs"/>
                    </a:defRPr>
                  </a:lvl6pPr>
                  <a:lvl7pPr marL="2743200" algn="l" defTabSz="914400" rtl="0" eaLnBrk="1" latinLnBrk="0" hangingPunct="1">
                    <a:defRPr kern="1200">
                      <a:solidFill>
                        <a:schemeClr val="tx1"/>
                      </a:solidFill>
                      <a:latin typeface=".VnTime" panose="020B7200000000000000" pitchFamily="34" charset="0"/>
                      <a:ea typeface="+mn-ea"/>
                      <a:cs typeface="+mn-cs"/>
                    </a:defRPr>
                  </a:lvl7pPr>
                  <a:lvl8pPr marL="3200400" algn="l" defTabSz="914400" rtl="0" eaLnBrk="1" latinLnBrk="0" hangingPunct="1">
                    <a:defRPr kern="1200">
                      <a:solidFill>
                        <a:schemeClr val="tx1"/>
                      </a:solidFill>
                      <a:latin typeface=".VnTime" panose="020B7200000000000000" pitchFamily="34" charset="0"/>
                      <a:ea typeface="+mn-ea"/>
                      <a:cs typeface="+mn-cs"/>
                    </a:defRPr>
                  </a:lvl8pPr>
                  <a:lvl9pPr marL="3657600" algn="l" defTabSz="914400" rtl="0" eaLnBrk="1" latinLnBrk="0" hangingPunct="1">
                    <a:defRPr kern="1200">
                      <a:solidFill>
                        <a:schemeClr val="tx1"/>
                      </a:solidFill>
                      <a:latin typeface=".VnTime" panose="020B7200000000000000" pitchFamily="34" charset="0"/>
                      <a:ea typeface="+mn-ea"/>
                      <a:cs typeface="+mn-cs"/>
                    </a:defRPr>
                  </a:lvl9pPr>
                </a:lstStyle>
                <a:p>
                  <a:endParaRPr lang="en-US" sz="1600"/>
                </a:p>
              </p:txBody>
            </p:sp>
            <p:sp>
              <p:nvSpPr>
                <p:cNvPr id="16" name="Oval 15">
                  <a:extLst>
                    <a:ext uri="{FF2B5EF4-FFF2-40B4-BE49-F238E27FC236}">
                      <a16:creationId xmlns:a16="http://schemas.microsoft.com/office/drawing/2014/main" id="{8C494CE4-C1F0-45CB-B7F9-F3CB8A837619}"/>
                    </a:ext>
                  </a:extLst>
                </p:cNvPr>
                <p:cNvSpPr>
                  <a:spLocks noChangeArrowheads="1"/>
                </p:cNvSpPr>
                <p:nvPr/>
              </p:nvSpPr>
              <p:spPr bwMode="auto">
                <a:xfrm rot="8261354">
                  <a:off x="7846011" y="4983820"/>
                  <a:ext cx="439112" cy="496708"/>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5pPr>
                  <a:lvl6pPr marL="2286000" algn="l" defTabSz="914400" rtl="0" eaLnBrk="1" latinLnBrk="0" hangingPunct="1">
                    <a:defRPr kern="1200">
                      <a:solidFill>
                        <a:schemeClr val="tx1"/>
                      </a:solidFill>
                      <a:latin typeface=".VnTime" panose="020B7200000000000000" pitchFamily="34" charset="0"/>
                      <a:ea typeface="+mn-ea"/>
                      <a:cs typeface="+mn-cs"/>
                    </a:defRPr>
                  </a:lvl6pPr>
                  <a:lvl7pPr marL="2743200" algn="l" defTabSz="914400" rtl="0" eaLnBrk="1" latinLnBrk="0" hangingPunct="1">
                    <a:defRPr kern="1200">
                      <a:solidFill>
                        <a:schemeClr val="tx1"/>
                      </a:solidFill>
                      <a:latin typeface=".VnTime" panose="020B7200000000000000" pitchFamily="34" charset="0"/>
                      <a:ea typeface="+mn-ea"/>
                      <a:cs typeface="+mn-cs"/>
                    </a:defRPr>
                  </a:lvl7pPr>
                  <a:lvl8pPr marL="3200400" algn="l" defTabSz="914400" rtl="0" eaLnBrk="1" latinLnBrk="0" hangingPunct="1">
                    <a:defRPr kern="1200">
                      <a:solidFill>
                        <a:schemeClr val="tx1"/>
                      </a:solidFill>
                      <a:latin typeface=".VnTime" panose="020B7200000000000000" pitchFamily="34" charset="0"/>
                      <a:ea typeface="+mn-ea"/>
                      <a:cs typeface="+mn-cs"/>
                    </a:defRPr>
                  </a:lvl8pPr>
                  <a:lvl9pPr marL="3657600" algn="l" defTabSz="914400" rtl="0" eaLnBrk="1" latinLnBrk="0" hangingPunct="1">
                    <a:defRPr kern="1200">
                      <a:solidFill>
                        <a:schemeClr val="tx1"/>
                      </a:solidFill>
                      <a:latin typeface=".VnTime" panose="020B7200000000000000" pitchFamily="34" charset="0"/>
                      <a:ea typeface="+mn-ea"/>
                      <a:cs typeface="+mn-cs"/>
                    </a:defRPr>
                  </a:lvl9pPr>
                </a:lstStyle>
                <a:p>
                  <a:pPr>
                    <a:spcBef>
                      <a:spcPct val="0"/>
                    </a:spcBef>
                    <a:buFontTx/>
                    <a:buNone/>
                  </a:pPr>
                  <a:endParaRPr lang="en-US" altLang="en-US" sz="1600">
                    <a:latin typeface=".VnTime" panose="020B7200000000000000" pitchFamily="34" charset="0"/>
                  </a:endParaRPr>
                </a:p>
              </p:txBody>
            </p:sp>
          </p:grpSp>
        </p:grpSp>
        <p:sp>
          <p:nvSpPr>
            <p:cNvPr id="10" name="TextBox 100">
              <a:extLst>
                <a:ext uri="{FF2B5EF4-FFF2-40B4-BE49-F238E27FC236}">
                  <a16:creationId xmlns:a16="http://schemas.microsoft.com/office/drawing/2014/main" id="{4D37F6F0-2B36-4A4F-B8B2-C8B26021AC01}"/>
                </a:ext>
              </a:extLst>
            </p:cNvPr>
            <p:cNvSpPr txBox="1">
              <a:spLocks noChangeArrowheads="1"/>
            </p:cNvSpPr>
            <p:nvPr/>
          </p:nvSpPr>
          <p:spPr bwMode="auto">
            <a:xfrm>
              <a:off x="2105236" y="5569126"/>
              <a:ext cx="393089" cy="407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5pPr>
              <a:lvl6pPr marL="2286000" algn="l" defTabSz="914400" rtl="0" eaLnBrk="1" latinLnBrk="0" hangingPunct="1">
                <a:defRPr kern="1200">
                  <a:solidFill>
                    <a:schemeClr val="tx1"/>
                  </a:solidFill>
                  <a:latin typeface=".VnTime" panose="020B7200000000000000" pitchFamily="34" charset="0"/>
                  <a:ea typeface="+mn-ea"/>
                  <a:cs typeface="+mn-cs"/>
                </a:defRPr>
              </a:lvl6pPr>
              <a:lvl7pPr marL="2743200" algn="l" defTabSz="914400" rtl="0" eaLnBrk="1" latinLnBrk="0" hangingPunct="1">
                <a:defRPr kern="1200">
                  <a:solidFill>
                    <a:schemeClr val="tx1"/>
                  </a:solidFill>
                  <a:latin typeface=".VnTime" panose="020B7200000000000000" pitchFamily="34" charset="0"/>
                  <a:ea typeface="+mn-ea"/>
                  <a:cs typeface="+mn-cs"/>
                </a:defRPr>
              </a:lvl7pPr>
              <a:lvl8pPr marL="3200400" algn="l" defTabSz="914400" rtl="0" eaLnBrk="1" latinLnBrk="0" hangingPunct="1">
                <a:defRPr kern="1200">
                  <a:solidFill>
                    <a:schemeClr val="tx1"/>
                  </a:solidFill>
                  <a:latin typeface=".VnTime" panose="020B7200000000000000" pitchFamily="34" charset="0"/>
                  <a:ea typeface="+mn-ea"/>
                  <a:cs typeface="+mn-cs"/>
                </a:defRPr>
              </a:lvl8pPr>
              <a:lvl9pPr marL="3657600" algn="l" defTabSz="914400" rtl="0" eaLnBrk="1" latinLnBrk="0" hangingPunct="1">
                <a:defRPr kern="1200">
                  <a:solidFill>
                    <a:schemeClr val="tx1"/>
                  </a:solidFill>
                  <a:latin typeface=".VnTime" panose="020B7200000000000000" pitchFamily="34" charset="0"/>
                  <a:ea typeface="+mn-ea"/>
                  <a:cs typeface="+mn-cs"/>
                </a:defRPr>
              </a:lvl9pPr>
            </a:lstStyle>
            <a:p>
              <a:pPr>
                <a:spcBef>
                  <a:spcPct val="0"/>
                </a:spcBef>
                <a:buFontTx/>
                <a:buNone/>
              </a:pPr>
              <a:r>
                <a:rPr lang="en-US" altLang="en-US" b="1">
                  <a:solidFill>
                    <a:srgbClr val="FF0000"/>
                  </a:solidFill>
                  <a:latin typeface="Tahoma" panose="020B0604030504040204" pitchFamily="34" charset="0"/>
                  <a:cs typeface="Tahoma" panose="020B0604030504040204" pitchFamily="34" charset="0"/>
                </a:rPr>
                <a:t>O</a:t>
              </a:r>
            </a:p>
          </p:txBody>
        </p:sp>
      </p:grpSp>
      <p:pic>
        <p:nvPicPr>
          <p:cNvPr id="17" name="Picture 16">
            <a:extLst>
              <a:ext uri="{FF2B5EF4-FFF2-40B4-BE49-F238E27FC236}">
                <a16:creationId xmlns:a16="http://schemas.microsoft.com/office/drawing/2014/main" id="{5A3C5184-6E40-414E-87D8-3256A8C8C32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747576"/>
            <a:ext cx="2553339" cy="2043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39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B641B63-3A8F-43FF-8B36-A93881738C18}"/>
              </a:ext>
            </a:extLst>
          </p:cNvPr>
          <p:cNvSpPr txBox="1"/>
          <p:nvPr/>
        </p:nvSpPr>
        <p:spPr>
          <a:xfrm>
            <a:off x="381000" y="304800"/>
            <a:ext cx="8597525" cy="2182392"/>
          </a:xfrm>
          <a:prstGeom prst="rect">
            <a:avLst/>
          </a:prstGeom>
          <a:noFill/>
        </p:spPr>
        <p:txBody>
          <a:bodyPr wrap="square">
            <a:spAutoFit/>
          </a:bodyPr>
          <a:lstStyle/>
          <a:p>
            <a:pPr algn="just">
              <a:lnSpc>
                <a:spcPct val="115000"/>
              </a:lnSpc>
              <a:spcAft>
                <a:spcPts val="800"/>
              </a:spcAft>
            </a:pPr>
            <a:r>
              <a:rPr lang="en-US" sz="3000" b="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3000" b="1" dirty="0">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latin typeface="Times New Roman" panose="02020603050405020304" pitchFamily="18" charset="0"/>
                <a:ea typeface="Calibri" panose="020F0502020204030204" pitchFamily="34" charset="0"/>
                <a:cs typeface="Times New Roman" panose="02020603050405020304" pitchFamily="18" charset="0"/>
              </a:rPr>
              <a:t>luận</a:t>
            </a:r>
            <a:r>
              <a:rPr lang="en-US" sz="30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quá</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tròn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đều</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luôn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lực</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quỹ</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đạo</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tròn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gọi</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lực</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lực</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giúp</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tròn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đều</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48211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1E8B763A-3B71-4D0A-BBE8-2787443C6D6F}"/>
              </a:ext>
            </a:extLst>
          </p:cNvPr>
          <p:cNvSpPr>
            <a:spLocks noChangeArrowheads="1"/>
          </p:cNvSpPr>
          <p:nvPr/>
        </p:nvSpPr>
        <p:spPr bwMode="auto">
          <a:xfrm>
            <a:off x="3709269" y="522386"/>
            <a:ext cx="26654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3" name="Rectangle: Rounded Corners 2">
            <a:extLst>
              <a:ext uri="{FF2B5EF4-FFF2-40B4-BE49-F238E27FC236}">
                <a16:creationId xmlns:a16="http://schemas.microsoft.com/office/drawing/2014/main" id="{06B0CD92-CFB3-443B-9DCB-134AF4567B29}"/>
              </a:ext>
            </a:extLst>
          </p:cNvPr>
          <p:cNvSpPr/>
          <p:nvPr/>
        </p:nvSpPr>
        <p:spPr>
          <a:xfrm>
            <a:off x="152400" y="2743200"/>
            <a:ext cx="2327663" cy="161908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dirty="0" err="1">
                <a:solidFill>
                  <a:srgbClr val="FF0000"/>
                </a:solidFill>
                <a:latin typeface="Times New Roman" panose="02020603050405020304" pitchFamily="18" charset="0"/>
                <a:cs typeface="Times New Roman" panose="02020603050405020304" pitchFamily="18" charset="0"/>
              </a:rPr>
              <a:t>Câu</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hỏi</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thảo</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luận</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nhóm</a:t>
            </a:r>
            <a:endParaRPr lang="en-US" sz="3000" dirty="0">
              <a:solidFill>
                <a:srgbClr val="FF0000"/>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AFD2965E-8254-4CF0-BB1C-954CD9790A99}"/>
              </a:ext>
            </a:extLst>
          </p:cNvPr>
          <p:cNvSpPr/>
          <p:nvPr/>
        </p:nvSpPr>
        <p:spPr>
          <a:xfrm>
            <a:off x="2696519" y="1020050"/>
            <a:ext cx="6042600" cy="8629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Gia </a:t>
            </a:r>
            <a:r>
              <a:rPr lang="en-US" sz="3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tốc</a:t>
            </a:r>
            <a:r>
              <a:rPr lang="en-US" sz="3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nhỏ</a:t>
            </a:r>
            <a:r>
              <a:rPr lang="en-US" sz="3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m </a:t>
            </a:r>
            <a:r>
              <a:rPr lang="en-US" sz="3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3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3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3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3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3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3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3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FD8F429B-BA44-4CD4-BA44-84881253AA8E}"/>
              </a:ext>
            </a:extLst>
          </p:cNvPr>
          <p:cNvSpPr/>
          <p:nvPr/>
        </p:nvSpPr>
        <p:spPr>
          <a:xfrm>
            <a:off x="2689246" y="2377440"/>
            <a:ext cx="5997554" cy="105156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nSpc>
                <a:spcPct val="115000"/>
              </a:lnSpc>
              <a:spcAft>
                <a:spcPts val="800"/>
              </a:spcAft>
            </a:pP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Lực</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lực</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75CC640D-C7DC-4839-9C0E-97D98403EDEC}"/>
              </a:ext>
            </a:extLst>
          </p:cNvPr>
          <p:cNvSpPr/>
          <p:nvPr/>
        </p:nvSpPr>
        <p:spPr>
          <a:xfrm>
            <a:off x="2696519" y="3923426"/>
            <a:ext cx="6042600" cy="7391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a:t>
            </a:r>
            <a:r>
              <a:rPr lang="en-US" sz="3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3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li </a:t>
            </a:r>
            <a:r>
              <a:rPr lang="en-US" sz="3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US" sz="3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3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585808F2-BB23-4158-805D-A241307CB909}"/>
              </a:ext>
            </a:extLst>
          </p:cNvPr>
          <p:cNvSpPr/>
          <p:nvPr/>
        </p:nvSpPr>
        <p:spPr>
          <a:xfrm>
            <a:off x="2689246" y="5006340"/>
            <a:ext cx="5997554" cy="105156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nSpc>
                <a:spcPct val="115000"/>
              </a:lnSpc>
              <a:spcAft>
                <a:spcPts val="800"/>
              </a:spcAft>
            </a:pP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4.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latin typeface="Times New Roman" panose="02020603050405020304" pitchFamily="18" charset="0"/>
                <a:ea typeface="Calibri" panose="020F0502020204030204" pitchFamily="34" charset="0"/>
                <a:cs typeface="Times New Roman" panose="02020603050405020304" pitchFamily="18" charset="0"/>
              </a:rPr>
              <a:t>m</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ột</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ứng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lực</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li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đời</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073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80">
                                          <p:stCondLst>
                                            <p:cond delay="0"/>
                                          </p:stCondLst>
                                        </p:cTn>
                                        <p:tgtEl>
                                          <p:spTgt spid="5"/>
                                        </p:tgtEl>
                                      </p:cBhvr>
                                    </p:animEffect>
                                    <p:anim calcmode="lin" valueType="num">
                                      <p:cBhvr>
                                        <p:cTn id="2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6" dur="26">
                                          <p:stCondLst>
                                            <p:cond delay="650"/>
                                          </p:stCondLst>
                                        </p:cTn>
                                        <p:tgtEl>
                                          <p:spTgt spid="5"/>
                                        </p:tgtEl>
                                      </p:cBhvr>
                                      <p:to x="100000" y="60000"/>
                                    </p:animScale>
                                    <p:animScale>
                                      <p:cBhvr>
                                        <p:cTn id="27" dur="166" decel="50000">
                                          <p:stCondLst>
                                            <p:cond delay="676"/>
                                          </p:stCondLst>
                                        </p:cTn>
                                        <p:tgtEl>
                                          <p:spTgt spid="5"/>
                                        </p:tgtEl>
                                      </p:cBhvr>
                                      <p:to x="100000" y="100000"/>
                                    </p:animScale>
                                    <p:animScale>
                                      <p:cBhvr>
                                        <p:cTn id="28" dur="26">
                                          <p:stCondLst>
                                            <p:cond delay="1312"/>
                                          </p:stCondLst>
                                        </p:cTn>
                                        <p:tgtEl>
                                          <p:spTgt spid="5"/>
                                        </p:tgtEl>
                                      </p:cBhvr>
                                      <p:to x="100000" y="80000"/>
                                    </p:animScale>
                                    <p:animScale>
                                      <p:cBhvr>
                                        <p:cTn id="29" dur="166" decel="50000">
                                          <p:stCondLst>
                                            <p:cond delay="1338"/>
                                          </p:stCondLst>
                                        </p:cTn>
                                        <p:tgtEl>
                                          <p:spTgt spid="5"/>
                                        </p:tgtEl>
                                      </p:cBhvr>
                                      <p:to x="100000" y="100000"/>
                                    </p:animScale>
                                    <p:animScale>
                                      <p:cBhvr>
                                        <p:cTn id="30" dur="26">
                                          <p:stCondLst>
                                            <p:cond delay="1642"/>
                                          </p:stCondLst>
                                        </p:cTn>
                                        <p:tgtEl>
                                          <p:spTgt spid="5"/>
                                        </p:tgtEl>
                                      </p:cBhvr>
                                      <p:to x="100000" y="90000"/>
                                    </p:animScale>
                                    <p:animScale>
                                      <p:cBhvr>
                                        <p:cTn id="31" dur="166" decel="50000">
                                          <p:stCondLst>
                                            <p:cond delay="1668"/>
                                          </p:stCondLst>
                                        </p:cTn>
                                        <p:tgtEl>
                                          <p:spTgt spid="5"/>
                                        </p:tgtEl>
                                      </p:cBhvr>
                                      <p:to x="100000" y="100000"/>
                                    </p:animScale>
                                    <p:animScale>
                                      <p:cBhvr>
                                        <p:cTn id="32" dur="26">
                                          <p:stCondLst>
                                            <p:cond delay="1808"/>
                                          </p:stCondLst>
                                        </p:cTn>
                                        <p:tgtEl>
                                          <p:spTgt spid="5"/>
                                        </p:tgtEl>
                                      </p:cBhvr>
                                      <p:to x="100000" y="95000"/>
                                    </p:animScale>
                                    <p:animScale>
                                      <p:cBhvr>
                                        <p:cTn id="33" dur="166" decel="50000">
                                          <p:stCondLst>
                                            <p:cond delay="1834"/>
                                          </p:stCondLst>
                                        </p:cTn>
                                        <p:tgtEl>
                                          <p:spTgt spid="5"/>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circle(in)">
                                      <p:cBhvr>
                                        <p:cTn id="38" dur="20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9712154-340F-4888-B605-68F99DEF7935}"/>
              </a:ext>
            </a:extLst>
          </p:cNvPr>
          <p:cNvSpPr>
            <a:spLocks noChangeArrowheads="1"/>
          </p:cNvSpPr>
          <p:nvPr/>
        </p:nvSpPr>
        <p:spPr bwMode="auto">
          <a:xfrm>
            <a:off x="6400800" y="1143000"/>
            <a:ext cx="2286000" cy="2286000"/>
          </a:xfrm>
          <a:prstGeom prst="ellipse">
            <a:avLst/>
          </a:prstGeom>
          <a:noFill/>
          <a:ln w="38100">
            <a:solidFill>
              <a:srgbClr val="CC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5pPr>
            <a:lvl6pPr marL="2286000" algn="l" defTabSz="914400" rtl="0" eaLnBrk="1" latinLnBrk="0" hangingPunct="1">
              <a:defRPr kern="1200">
                <a:solidFill>
                  <a:schemeClr val="tx1"/>
                </a:solidFill>
                <a:latin typeface=".VnTime" panose="020B7200000000000000" pitchFamily="34" charset="0"/>
                <a:ea typeface="+mn-ea"/>
                <a:cs typeface="+mn-cs"/>
              </a:defRPr>
            </a:lvl6pPr>
            <a:lvl7pPr marL="2743200" algn="l" defTabSz="914400" rtl="0" eaLnBrk="1" latinLnBrk="0" hangingPunct="1">
              <a:defRPr kern="1200">
                <a:solidFill>
                  <a:schemeClr val="tx1"/>
                </a:solidFill>
                <a:latin typeface=".VnTime" panose="020B7200000000000000" pitchFamily="34" charset="0"/>
                <a:ea typeface="+mn-ea"/>
                <a:cs typeface="+mn-cs"/>
              </a:defRPr>
            </a:lvl7pPr>
            <a:lvl8pPr marL="3200400" algn="l" defTabSz="914400" rtl="0" eaLnBrk="1" latinLnBrk="0" hangingPunct="1">
              <a:defRPr kern="1200">
                <a:solidFill>
                  <a:schemeClr val="tx1"/>
                </a:solidFill>
                <a:latin typeface=".VnTime" panose="020B7200000000000000" pitchFamily="34" charset="0"/>
                <a:ea typeface="+mn-ea"/>
                <a:cs typeface="+mn-cs"/>
              </a:defRPr>
            </a:lvl8pPr>
            <a:lvl9pPr marL="3657600" algn="l" defTabSz="914400" rtl="0" eaLnBrk="1" latinLnBrk="0" hangingPunct="1">
              <a:defRPr kern="1200">
                <a:solidFill>
                  <a:schemeClr val="tx1"/>
                </a:solidFill>
                <a:latin typeface=".VnTime" panose="020B7200000000000000" pitchFamily="34" charset="0"/>
                <a:ea typeface="+mn-ea"/>
                <a:cs typeface="+mn-cs"/>
              </a:defRPr>
            </a:lvl9pPr>
          </a:lstStyle>
          <a:p>
            <a:pPr algn="ctr" eaLnBrk="1" hangingPunct="1">
              <a:spcBef>
                <a:spcPct val="0"/>
              </a:spcBef>
              <a:buFontTx/>
              <a:buNone/>
            </a:pPr>
            <a:endParaRPr lang="en-US" altLang="en-US" sz="1800">
              <a:cs typeface="Arial" panose="020B0604020202020204" pitchFamily="34" charset="0"/>
            </a:endParaRPr>
          </a:p>
        </p:txBody>
      </p:sp>
      <p:sp>
        <p:nvSpPr>
          <p:cNvPr id="3" name="Line 20">
            <a:extLst>
              <a:ext uri="{FF2B5EF4-FFF2-40B4-BE49-F238E27FC236}">
                <a16:creationId xmlns:a16="http://schemas.microsoft.com/office/drawing/2014/main" id="{FA708149-5C42-454C-919C-D386D387E575}"/>
              </a:ext>
            </a:extLst>
          </p:cNvPr>
          <p:cNvSpPr>
            <a:spLocks noChangeShapeType="1"/>
          </p:cNvSpPr>
          <p:nvPr/>
        </p:nvSpPr>
        <p:spPr bwMode="auto">
          <a:xfrm rot="5400000">
            <a:off x="6972300" y="1714500"/>
            <a:ext cx="990600" cy="0"/>
          </a:xfrm>
          <a:prstGeom prst="line">
            <a:avLst/>
          </a:prstGeom>
          <a:noFill/>
          <a:ln w="9525">
            <a:solidFill>
              <a:srgbClr val="FF00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5pPr>
            <a:lvl6pPr marL="2286000" algn="l" defTabSz="914400" rtl="0" eaLnBrk="1" latinLnBrk="0" hangingPunct="1">
              <a:defRPr kern="1200">
                <a:solidFill>
                  <a:schemeClr val="tx1"/>
                </a:solidFill>
                <a:latin typeface=".VnTime" panose="020B7200000000000000" pitchFamily="34" charset="0"/>
                <a:ea typeface="+mn-ea"/>
                <a:cs typeface="+mn-cs"/>
              </a:defRPr>
            </a:lvl6pPr>
            <a:lvl7pPr marL="2743200" algn="l" defTabSz="914400" rtl="0" eaLnBrk="1" latinLnBrk="0" hangingPunct="1">
              <a:defRPr kern="1200">
                <a:solidFill>
                  <a:schemeClr val="tx1"/>
                </a:solidFill>
                <a:latin typeface=".VnTime" panose="020B7200000000000000" pitchFamily="34" charset="0"/>
                <a:ea typeface="+mn-ea"/>
                <a:cs typeface="+mn-cs"/>
              </a:defRPr>
            </a:lvl7pPr>
            <a:lvl8pPr marL="3200400" algn="l" defTabSz="914400" rtl="0" eaLnBrk="1" latinLnBrk="0" hangingPunct="1">
              <a:defRPr kern="1200">
                <a:solidFill>
                  <a:schemeClr val="tx1"/>
                </a:solidFill>
                <a:latin typeface=".VnTime" panose="020B7200000000000000" pitchFamily="34" charset="0"/>
                <a:ea typeface="+mn-ea"/>
                <a:cs typeface="+mn-cs"/>
              </a:defRPr>
            </a:lvl8pPr>
            <a:lvl9pPr marL="3657600" algn="l" defTabSz="914400" rtl="0" eaLnBrk="1" latinLnBrk="0" hangingPunct="1">
              <a:defRPr kern="1200">
                <a:solidFill>
                  <a:schemeClr val="tx1"/>
                </a:solidFill>
                <a:latin typeface=".VnTime" panose="020B7200000000000000" pitchFamily="34" charset="0"/>
                <a:ea typeface="+mn-ea"/>
                <a:cs typeface="+mn-cs"/>
              </a:defRPr>
            </a:lvl9pPr>
          </a:lstStyle>
          <a:p>
            <a:endParaRPr lang="en-US"/>
          </a:p>
        </p:txBody>
      </p:sp>
      <p:sp>
        <p:nvSpPr>
          <p:cNvPr id="4" name="Line 21">
            <a:extLst>
              <a:ext uri="{FF2B5EF4-FFF2-40B4-BE49-F238E27FC236}">
                <a16:creationId xmlns:a16="http://schemas.microsoft.com/office/drawing/2014/main" id="{A34627AB-9320-4694-9763-6F2B6A0B6DD1}"/>
              </a:ext>
            </a:extLst>
          </p:cNvPr>
          <p:cNvSpPr>
            <a:spLocks noChangeShapeType="1"/>
          </p:cNvSpPr>
          <p:nvPr/>
        </p:nvSpPr>
        <p:spPr bwMode="auto">
          <a:xfrm>
            <a:off x="7467600" y="1295400"/>
            <a:ext cx="0" cy="838200"/>
          </a:xfrm>
          <a:prstGeom prst="line">
            <a:avLst/>
          </a:prstGeom>
          <a:noFill/>
          <a:ln w="28575">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5pPr>
            <a:lvl6pPr marL="2286000" algn="l" defTabSz="914400" rtl="0" eaLnBrk="1" latinLnBrk="0" hangingPunct="1">
              <a:defRPr kern="1200">
                <a:solidFill>
                  <a:schemeClr val="tx1"/>
                </a:solidFill>
                <a:latin typeface=".VnTime" panose="020B7200000000000000" pitchFamily="34" charset="0"/>
                <a:ea typeface="+mn-ea"/>
                <a:cs typeface="+mn-cs"/>
              </a:defRPr>
            </a:lvl6pPr>
            <a:lvl7pPr marL="2743200" algn="l" defTabSz="914400" rtl="0" eaLnBrk="1" latinLnBrk="0" hangingPunct="1">
              <a:defRPr kern="1200">
                <a:solidFill>
                  <a:schemeClr val="tx1"/>
                </a:solidFill>
                <a:latin typeface=".VnTime" panose="020B7200000000000000" pitchFamily="34" charset="0"/>
                <a:ea typeface="+mn-ea"/>
                <a:cs typeface="+mn-cs"/>
              </a:defRPr>
            </a:lvl7pPr>
            <a:lvl8pPr marL="3200400" algn="l" defTabSz="914400" rtl="0" eaLnBrk="1" latinLnBrk="0" hangingPunct="1">
              <a:defRPr kern="1200">
                <a:solidFill>
                  <a:schemeClr val="tx1"/>
                </a:solidFill>
                <a:latin typeface=".VnTime" panose="020B7200000000000000" pitchFamily="34" charset="0"/>
                <a:ea typeface="+mn-ea"/>
                <a:cs typeface="+mn-cs"/>
              </a:defRPr>
            </a:lvl8pPr>
            <a:lvl9pPr marL="3657600" algn="l" defTabSz="914400" rtl="0" eaLnBrk="1" latinLnBrk="0" hangingPunct="1">
              <a:defRPr kern="1200">
                <a:solidFill>
                  <a:schemeClr val="tx1"/>
                </a:solidFill>
                <a:latin typeface=".VnTime" panose="020B7200000000000000" pitchFamily="34" charset="0"/>
                <a:ea typeface="+mn-ea"/>
                <a:cs typeface="+mn-cs"/>
              </a:defRPr>
            </a:lvl9pPr>
          </a:lstStyle>
          <a:p>
            <a:endParaRPr lang="en-US"/>
          </a:p>
        </p:txBody>
      </p:sp>
      <p:pic>
        <p:nvPicPr>
          <p:cNvPr id="5" name="Picture 4">
            <a:extLst>
              <a:ext uri="{FF2B5EF4-FFF2-40B4-BE49-F238E27FC236}">
                <a16:creationId xmlns:a16="http://schemas.microsoft.com/office/drawing/2014/main" id="{41FE09FD-1F6C-4C1D-A724-B27157C0714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1600200"/>
            <a:ext cx="469690" cy="592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Line 25">
            <a:extLst>
              <a:ext uri="{FF2B5EF4-FFF2-40B4-BE49-F238E27FC236}">
                <a16:creationId xmlns:a16="http://schemas.microsoft.com/office/drawing/2014/main" id="{7FD20303-A3DE-45C6-A0AA-D78E4F94ADDE}"/>
              </a:ext>
            </a:extLst>
          </p:cNvPr>
          <p:cNvSpPr>
            <a:spLocks noChangeShapeType="1"/>
          </p:cNvSpPr>
          <p:nvPr/>
        </p:nvSpPr>
        <p:spPr bwMode="auto">
          <a:xfrm>
            <a:off x="7467600" y="1219200"/>
            <a:ext cx="0" cy="5334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5pPr>
            <a:lvl6pPr marL="2286000" algn="l" defTabSz="914400" rtl="0" eaLnBrk="1" latinLnBrk="0" hangingPunct="1">
              <a:defRPr kern="1200">
                <a:solidFill>
                  <a:schemeClr val="tx1"/>
                </a:solidFill>
                <a:latin typeface=".VnTime" panose="020B7200000000000000" pitchFamily="34" charset="0"/>
                <a:ea typeface="+mn-ea"/>
                <a:cs typeface="+mn-cs"/>
              </a:defRPr>
            </a:lvl6pPr>
            <a:lvl7pPr marL="2743200" algn="l" defTabSz="914400" rtl="0" eaLnBrk="1" latinLnBrk="0" hangingPunct="1">
              <a:defRPr kern="1200">
                <a:solidFill>
                  <a:schemeClr val="tx1"/>
                </a:solidFill>
                <a:latin typeface=".VnTime" panose="020B7200000000000000" pitchFamily="34" charset="0"/>
                <a:ea typeface="+mn-ea"/>
                <a:cs typeface="+mn-cs"/>
              </a:defRPr>
            </a:lvl7pPr>
            <a:lvl8pPr marL="3200400" algn="l" defTabSz="914400" rtl="0" eaLnBrk="1" latinLnBrk="0" hangingPunct="1">
              <a:defRPr kern="1200">
                <a:solidFill>
                  <a:schemeClr val="tx1"/>
                </a:solidFill>
                <a:latin typeface=".VnTime" panose="020B7200000000000000" pitchFamily="34" charset="0"/>
                <a:ea typeface="+mn-ea"/>
                <a:cs typeface="+mn-cs"/>
              </a:defRPr>
            </a:lvl8pPr>
            <a:lvl9pPr marL="3657600" algn="l" defTabSz="914400" rtl="0" eaLnBrk="1" latinLnBrk="0" hangingPunct="1">
              <a:defRPr kern="1200">
                <a:solidFill>
                  <a:schemeClr val="tx1"/>
                </a:solidFill>
                <a:latin typeface=".VnTime" panose="020B7200000000000000" pitchFamily="34" charset="0"/>
                <a:ea typeface="+mn-ea"/>
                <a:cs typeface="+mn-cs"/>
              </a:defRPr>
            </a:lvl9pPr>
          </a:lstStyle>
          <a:p>
            <a:endParaRPr lang="en-US"/>
          </a:p>
        </p:txBody>
      </p:sp>
      <p:sp>
        <p:nvSpPr>
          <p:cNvPr id="7" name="Text Box 30">
            <a:extLst>
              <a:ext uri="{FF2B5EF4-FFF2-40B4-BE49-F238E27FC236}">
                <a16:creationId xmlns:a16="http://schemas.microsoft.com/office/drawing/2014/main" id="{75105B0B-276A-45A4-BEA3-B8C494F222EA}"/>
              </a:ext>
            </a:extLst>
          </p:cNvPr>
          <p:cNvSpPr txBox="1">
            <a:spLocks noChangeArrowheads="1"/>
          </p:cNvSpPr>
          <p:nvPr/>
        </p:nvSpPr>
        <p:spPr bwMode="auto">
          <a:xfrm>
            <a:off x="7467600" y="2209800"/>
            <a:ext cx="4267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5pPr>
            <a:lvl6pPr marL="2286000" algn="l" defTabSz="914400" rtl="0" eaLnBrk="1" latinLnBrk="0" hangingPunct="1">
              <a:defRPr kern="1200">
                <a:solidFill>
                  <a:schemeClr val="tx1"/>
                </a:solidFill>
                <a:latin typeface=".VnTime" panose="020B7200000000000000" pitchFamily="34" charset="0"/>
                <a:ea typeface="+mn-ea"/>
                <a:cs typeface="+mn-cs"/>
              </a:defRPr>
            </a:lvl6pPr>
            <a:lvl7pPr marL="2743200" algn="l" defTabSz="914400" rtl="0" eaLnBrk="1" latinLnBrk="0" hangingPunct="1">
              <a:defRPr kern="1200">
                <a:solidFill>
                  <a:schemeClr val="tx1"/>
                </a:solidFill>
                <a:latin typeface=".VnTime" panose="020B7200000000000000" pitchFamily="34" charset="0"/>
                <a:ea typeface="+mn-ea"/>
                <a:cs typeface="+mn-cs"/>
              </a:defRPr>
            </a:lvl7pPr>
            <a:lvl8pPr marL="3200400" algn="l" defTabSz="914400" rtl="0" eaLnBrk="1" latinLnBrk="0" hangingPunct="1">
              <a:defRPr kern="1200">
                <a:solidFill>
                  <a:schemeClr val="tx1"/>
                </a:solidFill>
                <a:latin typeface=".VnTime" panose="020B7200000000000000" pitchFamily="34" charset="0"/>
                <a:ea typeface="+mn-ea"/>
                <a:cs typeface="+mn-cs"/>
              </a:defRPr>
            </a:lvl8pPr>
            <a:lvl9pPr marL="3657600" algn="l" defTabSz="914400" rtl="0" eaLnBrk="1" latinLnBrk="0" hangingPunct="1">
              <a:defRPr kern="1200">
                <a:solidFill>
                  <a:schemeClr val="tx1"/>
                </a:solidFill>
                <a:latin typeface=".VnTime" panose="020B7200000000000000" pitchFamily="34" charset="0"/>
                <a:ea typeface="+mn-ea"/>
                <a:cs typeface="+mn-cs"/>
              </a:defRPr>
            </a:lvl9pPr>
          </a:lstStyle>
          <a:p>
            <a:pPr eaLnBrk="1" hangingPunct="1">
              <a:spcBef>
                <a:spcPct val="50000"/>
              </a:spcBef>
              <a:buFontTx/>
              <a:buNone/>
            </a:pPr>
            <a:r>
              <a:rPr lang="en-US" altLang="en-US" sz="2400" dirty="0">
                <a:solidFill>
                  <a:srgbClr val="FF3300"/>
                </a:solidFill>
                <a:latin typeface="Times New Roman" panose="02020603050405020304" pitchFamily="18" charset="0"/>
                <a:cs typeface="Arial" panose="020B0604020202020204" pitchFamily="34" charset="0"/>
              </a:rPr>
              <a:t>O</a:t>
            </a:r>
          </a:p>
        </p:txBody>
      </p:sp>
      <p:sp>
        <p:nvSpPr>
          <p:cNvPr id="8" name="Oval 7">
            <a:extLst>
              <a:ext uri="{FF2B5EF4-FFF2-40B4-BE49-F238E27FC236}">
                <a16:creationId xmlns:a16="http://schemas.microsoft.com/office/drawing/2014/main" id="{13FE63B5-57F8-45E5-94B7-E48B52CB3F45}"/>
              </a:ext>
            </a:extLst>
          </p:cNvPr>
          <p:cNvSpPr>
            <a:spLocks noChangeArrowheads="1"/>
          </p:cNvSpPr>
          <p:nvPr/>
        </p:nvSpPr>
        <p:spPr bwMode="auto">
          <a:xfrm>
            <a:off x="7391399" y="2133600"/>
            <a:ext cx="14224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5pPr>
            <a:lvl6pPr marL="2286000" algn="l" defTabSz="914400" rtl="0" eaLnBrk="1" latinLnBrk="0" hangingPunct="1">
              <a:defRPr kern="1200">
                <a:solidFill>
                  <a:schemeClr val="tx1"/>
                </a:solidFill>
                <a:latin typeface=".VnTime" panose="020B7200000000000000" pitchFamily="34" charset="0"/>
                <a:ea typeface="+mn-ea"/>
                <a:cs typeface="+mn-cs"/>
              </a:defRPr>
            </a:lvl6pPr>
            <a:lvl7pPr marL="2743200" algn="l" defTabSz="914400" rtl="0" eaLnBrk="1" latinLnBrk="0" hangingPunct="1">
              <a:defRPr kern="1200">
                <a:solidFill>
                  <a:schemeClr val="tx1"/>
                </a:solidFill>
                <a:latin typeface=".VnTime" panose="020B7200000000000000" pitchFamily="34" charset="0"/>
                <a:ea typeface="+mn-ea"/>
                <a:cs typeface="+mn-cs"/>
              </a:defRPr>
            </a:lvl7pPr>
            <a:lvl8pPr marL="3200400" algn="l" defTabSz="914400" rtl="0" eaLnBrk="1" latinLnBrk="0" hangingPunct="1">
              <a:defRPr kern="1200">
                <a:solidFill>
                  <a:schemeClr val="tx1"/>
                </a:solidFill>
                <a:latin typeface=".VnTime" panose="020B7200000000000000" pitchFamily="34" charset="0"/>
                <a:ea typeface="+mn-ea"/>
                <a:cs typeface="+mn-cs"/>
              </a:defRPr>
            </a:lvl8pPr>
            <a:lvl9pPr marL="3657600" algn="l" defTabSz="914400" rtl="0" eaLnBrk="1" latinLnBrk="0" hangingPunct="1">
              <a:defRPr kern="1200">
                <a:solidFill>
                  <a:schemeClr val="tx1"/>
                </a:solidFill>
                <a:latin typeface=".VnTime" panose="020B7200000000000000" pitchFamily="34" charset="0"/>
                <a:ea typeface="+mn-ea"/>
                <a:cs typeface="+mn-cs"/>
              </a:defRPr>
            </a:lvl9pPr>
          </a:lstStyle>
          <a:p>
            <a:pPr algn="ctr" eaLnBrk="1" hangingPunct="1">
              <a:spcBef>
                <a:spcPct val="0"/>
              </a:spcBef>
              <a:buFontTx/>
              <a:buNone/>
            </a:pPr>
            <a:endParaRPr lang="en-US" altLang="en-US" sz="1800">
              <a:cs typeface="Arial" panose="020B0604020202020204" pitchFamily="34" charset="0"/>
            </a:endParaRPr>
          </a:p>
        </p:txBody>
      </p:sp>
      <p:pic>
        <p:nvPicPr>
          <p:cNvPr id="9" name="Picture 8">
            <a:extLst>
              <a:ext uri="{FF2B5EF4-FFF2-40B4-BE49-F238E27FC236}">
                <a16:creationId xmlns:a16="http://schemas.microsoft.com/office/drawing/2014/main" id="{DEF845EE-B484-47A9-B751-CA66988EF2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1371600"/>
            <a:ext cx="56007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8A77F870-A9B4-4F4C-AB49-6C933CF8BA05}"/>
              </a:ext>
            </a:extLst>
          </p:cNvPr>
          <p:cNvSpPr>
            <a:spLocks noChangeArrowheads="1"/>
          </p:cNvSpPr>
          <p:nvPr/>
        </p:nvSpPr>
        <p:spPr bwMode="auto">
          <a:xfrm>
            <a:off x="7375526" y="990600"/>
            <a:ext cx="299296" cy="304800"/>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5pPr>
            <a:lvl6pPr marL="2286000" algn="l" defTabSz="914400" rtl="0" eaLnBrk="1" latinLnBrk="0" hangingPunct="1">
              <a:defRPr kern="1200">
                <a:solidFill>
                  <a:schemeClr val="tx1"/>
                </a:solidFill>
                <a:latin typeface=".VnTime" panose="020B7200000000000000" pitchFamily="34" charset="0"/>
                <a:ea typeface="+mn-ea"/>
                <a:cs typeface="+mn-cs"/>
              </a:defRPr>
            </a:lvl6pPr>
            <a:lvl7pPr marL="2743200" algn="l" defTabSz="914400" rtl="0" eaLnBrk="1" latinLnBrk="0" hangingPunct="1">
              <a:defRPr kern="1200">
                <a:solidFill>
                  <a:schemeClr val="tx1"/>
                </a:solidFill>
                <a:latin typeface=".VnTime" panose="020B7200000000000000" pitchFamily="34" charset="0"/>
                <a:ea typeface="+mn-ea"/>
                <a:cs typeface="+mn-cs"/>
              </a:defRPr>
            </a:lvl7pPr>
            <a:lvl8pPr marL="3200400" algn="l" defTabSz="914400" rtl="0" eaLnBrk="1" latinLnBrk="0" hangingPunct="1">
              <a:defRPr kern="1200">
                <a:solidFill>
                  <a:schemeClr val="tx1"/>
                </a:solidFill>
                <a:latin typeface=".VnTime" panose="020B7200000000000000" pitchFamily="34" charset="0"/>
                <a:ea typeface="+mn-ea"/>
                <a:cs typeface="+mn-cs"/>
              </a:defRPr>
            </a:lvl8pPr>
            <a:lvl9pPr marL="3657600" algn="l" defTabSz="914400" rtl="0" eaLnBrk="1" latinLnBrk="0" hangingPunct="1">
              <a:defRPr kern="1200">
                <a:solidFill>
                  <a:schemeClr val="tx1"/>
                </a:solidFill>
                <a:latin typeface=".VnTime" panose="020B7200000000000000" pitchFamily="34" charset="0"/>
                <a:ea typeface="+mn-ea"/>
                <a:cs typeface="+mn-cs"/>
              </a:defRPr>
            </a:lvl9pPr>
          </a:lstStyle>
          <a:p>
            <a:pPr algn="ctr" eaLnBrk="1" hangingPunct="1">
              <a:spcBef>
                <a:spcPct val="0"/>
              </a:spcBef>
              <a:buFontTx/>
              <a:buNone/>
            </a:pPr>
            <a:endParaRPr lang="en-US" altLang="en-US" sz="1800">
              <a:cs typeface="Arial" panose="020B0604020202020204" pitchFamily="34" charset="0"/>
            </a:endParaRPr>
          </a:p>
        </p:txBody>
      </p:sp>
      <p:sp>
        <p:nvSpPr>
          <p:cNvPr id="11" name="TextBox 60">
            <a:extLst>
              <a:ext uri="{FF2B5EF4-FFF2-40B4-BE49-F238E27FC236}">
                <a16:creationId xmlns:a16="http://schemas.microsoft.com/office/drawing/2014/main" id="{3F41055B-49A9-4F87-9377-9BB205886B16}"/>
              </a:ext>
            </a:extLst>
          </p:cNvPr>
          <p:cNvSpPr txBox="1">
            <a:spLocks noChangeArrowheads="1"/>
          </p:cNvSpPr>
          <p:nvPr/>
        </p:nvSpPr>
        <p:spPr bwMode="auto">
          <a:xfrm>
            <a:off x="100331" y="161152"/>
            <a:ext cx="299032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5pPr>
            <a:lvl6pPr marL="2286000" algn="l" defTabSz="914400" rtl="0" eaLnBrk="1" latinLnBrk="0" hangingPunct="1">
              <a:defRPr kern="1200">
                <a:solidFill>
                  <a:schemeClr val="tx1"/>
                </a:solidFill>
                <a:latin typeface=".VnTime" panose="020B7200000000000000" pitchFamily="34" charset="0"/>
                <a:ea typeface="+mn-ea"/>
                <a:cs typeface="+mn-cs"/>
              </a:defRPr>
            </a:lvl6pPr>
            <a:lvl7pPr marL="2743200" algn="l" defTabSz="914400" rtl="0" eaLnBrk="1" latinLnBrk="0" hangingPunct="1">
              <a:defRPr kern="1200">
                <a:solidFill>
                  <a:schemeClr val="tx1"/>
                </a:solidFill>
                <a:latin typeface=".VnTime" panose="020B7200000000000000" pitchFamily="34" charset="0"/>
                <a:ea typeface="+mn-ea"/>
                <a:cs typeface="+mn-cs"/>
              </a:defRPr>
            </a:lvl7pPr>
            <a:lvl8pPr marL="3200400" algn="l" defTabSz="914400" rtl="0" eaLnBrk="1" latinLnBrk="0" hangingPunct="1">
              <a:defRPr kern="1200">
                <a:solidFill>
                  <a:schemeClr val="tx1"/>
                </a:solidFill>
                <a:latin typeface=".VnTime" panose="020B7200000000000000" pitchFamily="34" charset="0"/>
                <a:ea typeface="+mn-ea"/>
                <a:cs typeface="+mn-cs"/>
              </a:defRPr>
            </a:lvl8pPr>
            <a:lvl9pPr marL="3657600" algn="l" defTabSz="914400" rtl="0" eaLnBrk="1" latinLnBrk="0" hangingPunct="1">
              <a:defRPr kern="1200">
                <a:solidFill>
                  <a:schemeClr val="tx1"/>
                </a:solidFill>
                <a:latin typeface=".VnTime" panose="020B7200000000000000" pitchFamily="34" charset="0"/>
                <a:ea typeface="+mn-ea"/>
                <a:cs typeface="+mn-cs"/>
              </a:defRPr>
            </a:lvl9pPr>
          </a:lstStyle>
          <a:p>
            <a:pPr>
              <a:spcBef>
                <a:spcPct val="0"/>
              </a:spcBef>
              <a:buFontTx/>
              <a:buNone/>
            </a:pPr>
            <a:r>
              <a:rPr lang="en-US" altLang="en-US" sz="3000" b="1" dirty="0">
                <a:solidFill>
                  <a:srgbClr val="FF0000"/>
                </a:solidFill>
                <a:latin typeface="Times New Roman" panose="02020603050405020304" pitchFamily="18" charset="0"/>
                <a:cs typeface="Times New Roman" panose="02020603050405020304" pitchFamily="18" charset="0"/>
              </a:rPr>
              <a:t>1. </a:t>
            </a:r>
            <a:r>
              <a:rPr lang="en-US" altLang="en-US" sz="3000" b="1" dirty="0" err="1">
                <a:solidFill>
                  <a:srgbClr val="FF0000"/>
                </a:solidFill>
                <a:latin typeface="Times New Roman" panose="02020603050405020304" pitchFamily="18" charset="0"/>
                <a:cs typeface="Times New Roman" panose="02020603050405020304" pitchFamily="18" charset="0"/>
              </a:rPr>
              <a:t>Định</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nghĩa</a:t>
            </a:r>
            <a:endParaRPr lang="en-US" altLang="en-US" sz="3000" b="1" dirty="0">
              <a:solidFill>
                <a:srgbClr val="FF0000"/>
              </a:solidFill>
              <a:latin typeface="Times New Roman" panose="02020603050405020304" pitchFamily="18" charset="0"/>
              <a:cs typeface="Times New Roman" panose="02020603050405020304" pitchFamily="18" charset="0"/>
            </a:endParaRPr>
          </a:p>
        </p:txBody>
      </p:sp>
      <p:sp>
        <p:nvSpPr>
          <p:cNvPr id="12" name="TextBox 62">
            <a:extLst>
              <a:ext uri="{FF2B5EF4-FFF2-40B4-BE49-F238E27FC236}">
                <a16:creationId xmlns:a16="http://schemas.microsoft.com/office/drawing/2014/main" id="{D86F2786-8E70-4F6D-A2A3-A130D09E01C2}"/>
              </a:ext>
            </a:extLst>
          </p:cNvPr>
          <p:cNvSpPr txBox="1">
            <a:spLocks noChangeArrowheads="1"/>
          </p:cNvSpPr>
          <p:nvPr/>
        </p:nvSpPr>
        <p:spPr bwMode="auto">
          <a:xfrm>
            <a:off x="100331" y="830580"/>
            <a:ext cx="622585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5pPr>
            <a:lvl6pPr marL="2286000" algn="l" defTabSz="914400" rtl="0" eaLnBrk="1" latinLnBrk="0" hangingPunct="1">
              <a:defRPr kern="1200">
                <a:solidFill>
                  <a:schemeClr val="tx1"/>
                </a:solidFill>
                <a:latin typeface=".VnTime" panose="020B7200000000000000" pitchFamily="34" charset="0"/>
                <a:ea typeface="+mn-ea"/>
                <a:cs typeface="+mn-cs"/>
              </a:defRPr>
            </a:lvl6pPr>
            <a:lvl7pPr marL="2743200" algn="l" defTabSz="914400" rtl="0" eaLnBrk="1" latinLnBrk="0" hangingPunct="1">
              <a:defRPr kern="1200">
                <a:solidFill>
                  <a:schemeClr val="tx1"/>
                </a:solidFill>
                <a:latin typeface=".VnTime" panose="020B7200000000000000" pitchFamily="34" charset="0"/>
                <a:ea typeface="+mn-ea"/>
                <a:cs typeface="+mn-cs"/>
              </a:defRPr>
            </a:lvl7pPr>
            <a:lvl8pPr marL="3200400" algn="l" defTabSz="914400" rtl="0" eaLnBrk="1" latinLnBrk="0" hangingPunct="1">
              <a:defRPr kern="1200">
                <a:solidFill>
                  <a:schemeClr val="tx1"/>
                </a:solidFill>
                <a:latin typeface=".VnTime" panose="020B7200000000000000" pitchFamily="34" charset="0"/>
                <a:ea typeface="+mn-ea"/>
                <a:cs typeface="+mn-cs"/>
              </a:defRPr>
            </a:lvl8pPr>
            <a:lvl9pPr marL="3657600" algn="l" defTabSz="914400" rtl="0" eaLnBrk="1" latinLnBrk="0" hangingPunct="1">
              <a:defRPr kern="1200">
                <a:solidFill>
                  <a:schemeClr val="tx1"/>
                </a:solidFill>
                <a:latin typeface=".VnTime" panose="020B7200000000000000" pitchFamily="34" charset="0"/>
                <a:ea typeface="+mn-ea"/>
                <a:cs typeface="+mn-cs"/>
              </a:defRPr>
            </a:lvl9pPr>
          </a:lstStyle>
          <a:p>
            <a:pPr algn="just">
              <a:spcBef>
                <a:spcPct val="0"/>
              </a:spcBef>
              <a:buFontTx/>
              <a:buNone/>
            </a:pPr>
            <a:r>
              <a:rPr lang="en-US" altLang="en-US" sz="3000" dirty="0" err="1">
                <a:latin typeface="Times New Roman" panose="02020603050405020304" pitchFamily="18" charset="0"/>
                <a:cs typeface="Times New Roman" panose="02020603050405020304" pitchFamily="18" charset="0"/>
              </a:rPr>
              <a:t>Lực</a:t>
            </a:r>
            <a:r>
              <a:rPr lang="en-US" altLang="en-US" sz="3000" dirty="0">
                <a:latin typeface="Times New Roman" panose="02020603050405020304" pitchFamily="18" charset="0"/>
                <a:cs typeface="Times New Roman" panose="02020603050405020304" pitchFamily="18" charset="0"/>
              </a:rPr>
              <a:t> (hay </a:t>
            </a:r>
            <a:r>
              <a:rPr lang="en-US" altLang="en-US" sz="3000" dirty="0" err="1">
                <a:latin typeface="Times New Roman" panose="02020603050405020304" pitchFamily="18" charset="0"/>
                <a:cs typeface="Times New Roman" panose="02020603050405020304" pitchFamily="18" charset="0"/>
              </a:rPr>
              <a:t>hợp</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lực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của</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các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lực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tác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dụng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vào</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một</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vật</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chuyển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động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tròn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đều</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và</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gây</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ra</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cho</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vật</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gia</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tốc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hướng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tâm</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gọi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là</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lực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hướng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tâm</a:t>
            </a:r>
            <a:r>
              <a:rPr lang="en-US" altLang="en-US" sz="3000" dirty="0">
                <a:latin typeface="Times New Roman" panose="02020603050405020304" pitchFamily="18" charset="0"/>
                <a:cs typeface="Times New Roman" panose="02020603050405020304" pitchFamily="18" charset="0"/>
              </a:rPr>
              <a:t>.</a:t>
            </a:r>
          </a:p>
        </p:txBody>
      </p:sp>
      <p:sp>
        <p:nvSpPr>
          <p:cNvPr id="13" name="TextBox 64">
            <a:extLst>
              <a:ext uri="{FF2B5EF4-FFF2-40B4-BE49-F238E27FC236}">
                <a16:creationId xmlns:a16="http://schemas.microsoft.com/office/drawing/2014/main" id="{AF3AFF9F-AC32-43BE-80A6-8A5231154752}"/>
              </a:ext>
            </a:extLst>
          </p:cNvPr>
          <p:cNvSpPr txBox="1">
            <a:spLocks noChangeArrowheads="1"/>
          </p:cNvSpPr>
          <p:nvPr/>
        </p:nvSpPr>
        <p:spPr bwMode="auto">
          <a:xfrm>
            <a:off x="156370" y="4170402"/>
            <a:ext cx="335232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5pPr>
            <a:lvl6pPr marL="2286000" algn="l" defTabSz="914400" rtl="0" eaLnBrk="1" latinLnBrk="0" hangingPunct="1">
              <a:defRPr kern="1200">
                <a:solidFill>
                  <a:schemeClr val="tx1"/>
                </a:solidFill>
                <a:latin typeface=".VnTime" panose="020B7200000000000000" pitchFamily="34" charset="0"/>
                <a:ea typeface="+mn-ea"/>
                <a:cs typeface="+mn-cs"/>
              </a:defRPr>
            </a:lvl6pPr>
            <a:lvl7pPr marL="2743200" algn="l" defTabSz="914400" rtl="0" eaLnBrk="1" latinLnBrk="0" hangingPunct="1">
              <a:defRPr kern="1200">
                <a:solidFill>
                  <a:schemeClr val="tx1"/>
                </a:solidFill>
                <a:latin typeface=".VnTime" panose="020B7200000000000000" pitchFamily="34" charset="0"/>
                <a:ea typeface="+mn-ea"/>
                <a:cs typeface="+mn-cs"/>
              </a:defRPr>
            </a:lvl7pPr>
            <a:lvl8pPr marL="3200400" algn="l" defTabSz="914400" rtl="0" eaLnBrk="1" latinLnBrk="0" hangingPunct="1">
              <a:defRPr kern="1200">
                <a:solidFill>
                  <a:schemeClr val="tx1"/>
                </a:solidFill>
                <a:latin typeface=".VnTime" panose="020B7200000000000000" pitchFamily="34" charset="0"/>
                <a:ea typeface="+mn-ea"/>
                <a:cs typeface="+mn-cs"/>
              </a:defRPr>
            </a:lvl8pPr>
            <a:lvl9pPr marL="3657600" algn="l" defTabSz="914400" rtl="0" eaLnBrk="1" latinLnBrk="0" hangingPunct="1">
              <a:defRPr kern="1200">
                <a:solidFill>
                  <a:schemeClr val="tx1"/>
                </a:solidFill>
                <a:latin typeface=".VnTime" panose="020B7200000000000000" pitchFamily="34" charset="0"/>
                <a:ea typeface="+mn-ea"/>
                <a:cs typeface="+mn-cs"/>
              </a:defRPr>
            </a:lvl9pPr>
          </a:lstStyle>
          <a:p>
            <a:pPr>
              <a:spcBef>
                <a:spcPct val="0"/>
              </a:spcBef>
              <a:buFontTx/>
              <a:buNone/>
            </a:pPr>
            <a:r>
              <a:rPr lang="en-US" altLang="en-US" sz="3000" b="1" dirty="0">
                <a:solidFill>
                  <a:srgbClr val="FF0000"/>
                </a:solidFill>
                <a:latin typeface="Times New Roman" panose="02020603050405020304" pitchFamily="18" charset="0"/>
                <a:cs typeface="Times New Roman" panose="02020603050405020304" pitchFamily="18" charset="0"/>
              </a:rPr>
              <a:t>2. </a:t>
            </a:r>
            <a:r>
              <a:rPr lang="en-US" altLang="en-US" sz="3000" b="1" dirty="0" err="1">
                <a:solidFill>
                  <a:srgbClr val="FF0000"/>
                </a:solidFill>
                <a:latin typeface="Times New Roman" panose="02020603050405020304" pitchFamily="18" charset="0"/>
                <a:cs typeface="Times New Roman" panose="02020603050405020304" pitchFamily="18" charset="0"/>
              </a:rPr>
              <a:t>Công</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thức</a:t>
            </a:r>
            <a:endParaRPr lang="en-US" altLang="en-US" sz="3000" b="1" dirty="0">
              <a:solidFill>
                <a:srgbClr val="FF0000"/>
              </a:solidFill>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6CBBF7D5-FD89-490F-BBCE-557AFE7C1A9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5042854"/>
            <a:ext cx="3352325" cy="1143000"/>
          </a:xfrm>
          <a:prstGeom prst="rect">
            <a:avLst/>
          </a:prstGeom>
          <a:solidFill>
            <a:srgbClr val="92D050"/>
          </a:solidFill>
          <a:ln w="38100">
            <a:solidFill>
              <a:srgbClr val="FF0000"/>
            </a:solidFill>
            <a:miter lim="800000"/>
            <a:headEnd/>
            <a:tailEnd/>
          </a:ln>
        </p:spPr>
      </p:pic>
      <p:sp>
        <p:nvSpPr>
          <p:cNvPr id="15" name="Rectangle 14">
            <a:extLst>
              <a:ext uri="{FF2B5EF4-FFF2-40B4-BE49-F238E27FC236}">
                <a16:creationId xmlns:a16="http://schemas.microsoft.com/office/drawing/2014/main" id="{99CA47F4-9938-4F2B-A86B-97E8FAD80978}"/>
              </a:ext>
            </a:extLst>
          </p:cNvPr>
          <p:cNvSpPr>
            <a:spLocks noChangeArrowheads="1"/>
          </p:cNvSpPr>
          <p:nvPr/>
        </p:nvSpPr>
        <p:spPr bwMode="auto">
          <a:xfrm>
            <a:off x="-7620" y="3261360"/>
            <a:ext cx="7383146" cy="701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5pPr>
            <a:lvl6pPr marL="2286000" algn="l" defTabSz="914400" rtl="0" eaLnBrk="1" latinLnBrk="0" hangingPunct="1">
              <a:defRPr kern="1200">
                <a:solidFill>
                  <a:schemeClr val="tx1"/>
                </a:solidFill>
                <a:latin typeface=".VnTime" panose="020B7200000000000000" pitchFamily="34" charset="0"/>
                <a:ea typeface="+mn-ea"/>
                <a:cs typeface="+mn-cs"/>
              </a:defRPr>
            </a:lvl6pPr>
            <a:lvl7pPr marL="2743200" algn="l" defTabSz="914400" rtl="0" eaLnBrk="1" latinLnBrk="0" hangingPunct="1">
              <a:defRPr kern="1200">
                <a:solidFill>
                  <a:schemeClr val="tx1"/>
                </a:solidFill>
                <a:latin typeface=".VnTime" panose="020B7200000000000000" pitchFamily="34" charset="0"/>
                <a:ea typeface="+mn-ea"/>
                <a:cs typeface="+mn-cs"/>
              </a:defRPr>
            </a:lvl7pPr>
            <a:lvl8pPr marL="3200400" algn="l" defTabSz="914400" rtl="0" eaLnBrk="1" latinLnBrk="0" hangingPunct="1">
              <a:defRPr kern="1200">
                <a:solidFill>
                  <a:schemeClr val="tx1"/>
                </a:solidFill>
                <a:latin typeface=".VnTime" panose="020B7200000000000000" pitchFamily="34" charset="0"/>
                <a:ea typeface="+mn-ea"/>
                <a:cs typeface="+mn-cs"/>
              </a:defRPr>
            </a:lvl8pPr>
            <a:lvl9pPr marL="3657600" algn="l" defTabSz="914400" rtl="0" eaLnBrk="1" latinLnBrk="0" hangingPunct="1">
              <a:defRPr kern="1200">
                <a:solidFill>
                  <a:schemeClr val="tx1"/>
                </a:solidFill>
                <a:latin typeface=".VnTime" panose="020B7200000000000000" pitchFamily="34" charset="0"/>
                <a:ea typeface="+mn-ea"/>
                <a:cs typeface="+mn-cs"/>
              </a:defRPr>
            </a:lvl9pPr>
          </a:lstStyle>
          <a:p>
            <a:pPr algn="just" eaLnBrk="1" hangingPunct="1">
              <a:spcBef>
                <a:spcPct val="0"/>
              </a:spcBef>
              <a:buFontTx/>
              <a:buNone/>
            </a:pPr>
            <a:r>
              <a:rPr lang="en-US" altLang="en-US" sz="3000"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Đặc</a:t>
            </a:r>
            <a:r>
              <a:rPr lang="en-US" altLang="en-US" sz="3000" u="sng" dirty="0">
                <a:latin typeface="Times New Roman" panose="02020603050405020304" pitchFamily="18" charset="0"/>
                <a:cs typeface="Times New Roman" panose="02020603050405020304" pitchFamily="18" charset="0"/>
              </a:rPr>
              <a:t> </a:t>
            </a:r>
            <a:r>
              <a:rPr lang="en-US" altLang="en-US" sz="3000" u="sng" dirty="0" err="1">
                <a:latin typeface="Times New Roman" panose="02020603050405020304" pitchFamily="18" charset="0"/>
                <a:cs typeface="Times New Roman" panose="02020603050405020304" pitchFamily="18" charset="0"/>
              </a:rPr>
              <a:t>điểm</a:t>
            </a:r>
            <a:r>
              <a:rPr lang="en-US" altLang="en-US" sz="3000" u="sng"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Lực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hướng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tâm</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luôn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hướng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vào</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tâm</a:t>
            </a:r>
            <a:endParaRPr lang="en-US" altLang="en-US" sz="3000" dirty="0">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quỹ</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đạo</a:t>
            </a:r>
            <a:r>
              <a:rPr lang="en-US" altLang="en-US" sz="3000" dirty="0">
                <a:latin typeface="Times New Roman" panose="02020603050405020304" pitchFamily="18" charset="0"/>
                <a:cs typeface="Times New Roman" panose="02020603050405020304" pitchFamily="18" charset="0"/>
              </a:rPr>
              <a:t>.</a:t>
            </a:r>
          </a:p>
        </p:txBody>
      </p:sp>
      <p:pic>
        <p:nvPicPr>
          <p:cNvPr id="16" name="Picture 15">
            <a:extLst>
              <a:ext uri="{FF2B5EF4-FFF2-40B4-BE49-F238E27FC236}">
                <a16:creationId xmlns:a16="http://schemas.microsoft.com/office/drawing/2014/main" id="{457873C1-BE7F-4C08-AEA1-58878206F44D}"/>
              </a:ext>
            </a:extLst>
          </p:cNvPr>
          <p:cNvPicPr>
            <a:picLocks noChangeAspect="1"/>
          </p:cNvPicPr>
          <p:nvPr/>
        </p:nvPicPr>
        <p:blipFill>
          <a:blip r:embed="rId5"/>
          <a:stretch>
            <a:fillRect/>
          </a:stretch>
        </p:blipFill>
        <p:spPr>
          <a:xfrm>
            <a:off x="3872926" y="4652292"/>
            <a:ext cx="4906526" cy="2053308"/>
          </a:xfrm>
          <a:prstGeom prst="rect">
            <a:avLst/>
          </a:prstGeom>
        </p:spPr>
      </p:pic>
    </p:spTree>
    <p:extLst>
      <p:ext uri="{BB962C8B-B14F-4D97-AF65-F5344CB8AC3E}">
        <p14:creationId xmlns:p14="http://schemas.microsoft.com/office/powerpoint/2010/main" val="13820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circle(in)">
                                      <p:cBhvr>
                                        <p:cTn id="14" dur="2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down)">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p:bldP spid="8" grpId="0" animBg="1"/>
      <p:bldP spid="10" grpId="0" animBg="1"/>
      <p:bldP spid="11" grpId="0"/>
      <p:bldP spid="12" grpId="0"/>
      <p:bldP spid="13"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228600" y="4953000"/>
            <a:ext cx="8686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000" dirty="0" err="1">
                <a:latin typeface="Times New Roman" pitchFamily="18" charset="0"/>
                <a:cs typeface="Times New Roman" pitchFamily="18" charset="0"/>
              </a:rPr>
              <a:t>Khi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chiếc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đu</a:t>
            </a:r>
            <a:r>
              <a:rPr lang="en-US" sz="3000" dirty="0">
                <a:latin typeface="Times New Roman" pitchFamily="18" charset="0"/>
                <a:cs typeface="Times New Roman" pitchFamily="18" charset="0"/>
              </a:rPr>
              <a:t> quay </a:t>
            </a:r>
            <a:r>
              <a:rPr lang="en-US" sz="3000" dirty="0" err="1">
                <a:latin typeface="Times New Roman" pitchFamily="18" charset="0"/>
                <a:cs typeface="Times New Roman" pitchFamily="18" charset="0"/>
              </a:rPr>
              <a:t>quay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tròn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quỹ</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đạo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điểm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treo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ghế</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ngồi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chiếc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đu</a:t>
            </a:r>
            <a:r>
              <a:rPr lang="en-US" sz="3000" dirty="0">
                <a:latin typeface="Times New Roman" pitchFamily="18" charset="0"/>
                <a:cs typeface="Times New Roman" pitchFamily="18" charset="0"/>
              </a:rPr>
              <a:t> quay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đường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gì</a:t>
            </a:r>
            <a:r>
              <a:rPr lang="en-US" sz="3000" dirty="0">
                <a:latin typeface="Times New Roman" pitchFamily="18" charset="0"/>
                <a:cs typeface="Times New Roman" pitchFamily="18" charset="0"/>
              </a:rPr>
              <a:t>?</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32350" y="914400"/>
            <a:ext cx="4083050" cy="373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Đu quay đứng Ferris wheel - Trò chơi giải trí ở CVVH Đầm S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14400"/>
            <a:ext cx="4603750" cy="3725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6461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8">
            <a:extLst>
              <a:ext uri="{FF2B5EF4-FFF2-40B4-BE49-F238E27FC236}">
                <a16:creationId xmlns:a16="http://schemas.microsoft.com/office/drawing/2014/main" id="{71C42170-9392-47D0-B0BE-984E7EF86C0C}"/>
              </a:ext>
            </a:extLst>
          </p:cNvPr>
          <p:cNvSpPr/>
          <p:nvPr/>
        </p:nvSpPr>
        <p:spPr>
          <a:xfrm>
            <a:off x="5635625" y="1216025"/>
            <a:ext cx="3406775" cy="1727200"/>
          </a:xfrm>
          <a:prstGeom prst="wedgeRectCallout">
            <a:avLst>
              <a:gd name="adj1" fmla="val 9035"/>
              <a:gd name="adj2" fmla="val 7741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200" dirty="0" err="1">
                <a:solidFill>
                  <a:srgbClr val="0000FF"/>
                </a:solidFill>
                <a:latin typeface="Tahoma" panose="020B0604030504040204" pitchFamily="34" charset="0"/>
                <a:cs typeface="Tahoma" panose="020B0604030504040204" pitchFamily="34" charset="0"/>
              </a:rPr>
              <a:t>Vệ</a:t>
            </a:r>
            <a:r>
              <a:rPr lang="en-US" sz="2200" dirty="0">
                <a:solidFill>
                  <a:srgbClr val="0000FF"/>
                </a:solidFill>
                <a:latin typeface="Tahoma" panose="020B0604030504040204" pitchFamily="34" charset="0"/>
                <a:cs typeface="Tahoma" panose="020B0604030504040204" pitchFamily="34" charset="0"/>
              </a:rPr>
              <a:t> </a:t>
            </a:r>
            <a:r>
              <a:rPr lang="en-US" sz="2200" dirty="0" err="1">
                <a:solidFill>
                  <a:srgbClr val="0000FF"/>
                </a:solidFill>
                <a:latin typeface="Tahoma" panose="020B0604030504040204" pitchFamily="34" charset="0"/>
                <a:cs typeface="Tahoma" panose="020B0604030504040204" pitchFamily="34" charset="0"/>
              </a:rPr>
              <a:t>tinh</a:t>
            </a:r>
            <a:r>
              <a:rPr lang="en-US" sz="2200" dirty="0">
                <a:solidFill>
                  <a:srgbClr val="0000FF"/>
                </a:solidFill>
                <a:latin typeface="Tahoma" panose="020B0604030504040204" pitchFamily="34" charset="0"/>
                <a:cs typeface="Tahoma" panose="020B0604030504040204" pitchFamily="34" charset="0"/>
              </a:rPr>
              <a:t> </a:t>
            </a:r>
            <a:r>
              <a:rPr lang="en-US" sz="2200" dirty="0" err="1">
                <a:solidFill>
                  <a:srgbClr val="0000FF"/>
                </a:solidFill>
                <a:latin typeface="Tahoma" panose="020B0604030504040204" pitchFamily="34" charset="0"/>
                <a:cs typeface="Tahoma" panose="020B0604030504040204" pitchFamily="34" charset="0"/>
              </a:rPr>
              <a:t>nhân</a:t>
            </a:r>
            <a:r>
              <a:rPr lang="en-US" sz="2200" dirty="0">
                <a:solidFill>
                  <a:srgbClr val="0000FF"/>
                </a:solidFill>
                <a:latin typeface="Tahoma" panose="020B0604030504040204" pitchFamily="34" charset="0"/>
                <a:cs typeface="Tahoma" panose="020B0604030504040204" pitchFamily="34" charset="0"/>
              </a:rPr>
              <a:t> </a:t>
            </a:r>
            <a:r>
              <a:rPr lang="en-US" sz="2200" dirty="0" err="1">
                <a:solidFill>
                  <a:srgbClr val="0000FF"/>
                </a:solidFill>
                <a:latin typeface="Tahoma" panose="020B0604030504040204" pitchFamily="34" charset="0"/>
                <a:cs typeface="Tahoma" panose="020B0604030504040204" pitchFamily="34" charset="0"/>
              </a:rPr>
              <a:t>tạo</a:t>
            </a:r>
            <a:r>
              <a:rPr lang="en-US" sz="2200" dirty="0">
                <a:solidFill>
                  <a:srgbClr val="0000FF"/>
                </a:solidFill>
                <a:latin typeface="Tahoma" panose="020B0604030504040204" pitchFamily="34" charset="0"/>
                <a:cs typeface="Tahoma" panose="020B0604030504040204" pitchFamily="34" charset="0"/>
              </a:rPr>
              <a:t> </a:t>
            </a:r>
            <a:r>
              <a:rPr lang="en-US" sz="2200" dirty="0" err="1">
                <a:solidFill>
                  <a:srgbClr val="0000FF"/>
                </a:solidFill>
                <a:latin typeface="Tahoma" panose="020B0604030504040204" pitchFamily="34" charset="0"/>
                <a:cs typeface="Tahoma" panose="020B0604030504040204" pitchFamily="34" charset="0"/>
              </a:rPr>
              <a:t>chuyển</a:t>
            </a:r>
            <a:r>
              <a:rPr lang="en-US" sz="2200" dirty="0">
                <a:solidFill>
                  <a:srgbClr val="0000FF"/>
                </a:solidFill>
                <a:latin typeface="Tahoma" panose="020B0604030504040204" pitchFamily="34" charset="0"/>
                <a:cs typeface="Tahoma" panose="020B0604030504040204" pitchFamily="34" charset="0"/>
              </a:rPr>
              <a:t> </a:t>
            </a:r>
            <a:r>
              <a:rPr lang="en-US" sz="2200" dirty="0" err="1">
                <a:solidFill>
                  <a:srgbClr val="0000FF"/>
                </a:solidFill>
                <a:latin typeface="Tahoma" panose="020B0604030504040204" pitchFamily="34" charset="0"/>
                <a:cs typeface="Tahoma" panose="020B0604030504040204" pitchFamily="34" charset="0"/>
              </a:rPr>
              <a:t>động</a:t>
            </a:r>
            <a:r>
              <a:rPr lang="en-US" sz="2200" dirty="0">
                <a:solidFill>
                  <a:srgbClr val="0000FF"/>
                </a:solidFill>
                <a:latin typeface="Tahoma" panose="020B0604030504040204" pitchFamily="34" charset="0"/>
                <a:cs typeface="Tahoma" panose="020B0604030504040204" pitchFamily="34" charset="0"/>
              </a:rPr>
              <a:t> </a:t>
            </a:r>
            <a:r>
              <a:rPr lang="en-US" sz="2200" dirty="0" err="1">
                <a:solidFill>
                  <a:srgbClr val="0000FF"/>
                </a:solidFill>
                <a:latin typeface="Tahoma" panose="020B0604030504040204" pitchFamily="34" charset="0"/>
                <a:cs typeface="Tahoma" panose="020B0604030504040204" pitchFamily="34" charset="0"/>
              </a:rPr>
              <a:t>tròn</a:t>
            </a:r>
            <a:r>
              <a:rPr lang="en-US" sz="2200" dirty="0">
                <a:solidFill>
                  <a:srgbClr val="0000FF"/>
                </a:solidFill>
                <a:latin typeface="Tahoma" panose="020B0604030504040204" pitchFamily="34" charset="0"/>
                <a:cs typeface="Tahoma" panose="020B0604030504040204" pitchFamily="34" charset="0"/>
              </a:rPr>
              <a:t> </a:t>
            </a:r>
            <a:r>
              <a:rPr lang="en-US" sz="2200" dirty="0" err="1">
                <a:solidFill>
                  <a:srgbClr val="0000FF"/>
                </a:solidFill>
                <a:latin typeface="Tahoma" panose="020B0604030504040204" pitchFamily="34" charset="0"/>
                <a:cs typeface="Tahoma" panose="020B0604030504040204" pitchFamily="34" charset="0"/>
              </a:rPr>
              <a:t>đều</a:t>
            </a:r>
            <a:r>
              <a:rPr lang="en-US" sz="2200" dirty="0">
                <a:solidFill>
                  <a:srgbClr val="0000FF"/>
                </a:solidFill>
                <a:latin typeface="Tahoma" panose="020B0604030504040204" pitchFamily="34" charset="0"/>
                <a:cs typeface="Tahoma" panose="020B0604030504040204" pitchFamily="34" charset="0"/>
              </a:rPr>
              <a:t> </a:t>
            </a:r>
            <a:r>
              <a:rPr lang="en-US" sz="2200" dirty="0" err="1">
                <a:solidFill>
                  <a:srgbClr val="0000FF"/>
                </a:solidFill>
                <a:latin typeface="Tahoma" panose="020B0604030504040204" pitchFamily="34" charset="0"/>
                <a:cs typeface="Tahoma" panose="020B0604030504040204" pitchFamily="34" charset="0"/>
              </a:rPr>
              <a:t>quanh</a:t>
            </a:r>
            <a:r>
              <a:rPr lang="en-US" sz="2200" dirty="0">
                <a:solidFill>
                  <a:srgbClr val="0000FF"/>
                </a:solidFill>
                <a:latin typeface="Tahoma" panose="020B0604030504040204" pitchFamily="34" charset="0"/>
                <a:cs typeface="Tahoma" panose="020B0604030504040204" pitchFamily="34" charset="0"/>
              </a:rPr>
              <a:t> </a:t>
            </a:r>
            <a:r>
              <a:rPr lang="en-US" sz="2200" dirty="0" err="1">
                <a:solidFill>
                  <a:srgbClr val="0000FF"/>
                </a:solidFill>
                <a:latin typeface="Tahoma" panose="020B0604030504040204" pitchFamily="34" charset="0"/>
                <a:cs typeface="Tahoma" panose="020B0604030504040204" pitchFamily="34" charset="0"/>
              </a:rPr>
              <a:t>Trái</a:t>
            </a:r>
            <a:r>
              <a:rPr lang="en-US" sz="2200" dirty="0">
                <a:solidFill>
                  <a:srgbClr val="0000FF"/>
                </a:solidFill>
                <a:latin typeface="Tahoma" panose="020B0604030504040204" pitchFamily="34" charset="0"/>
                <a:cs typeface="Tahoma" panose="020B0604030504040204" pitchFamily="34" charset="0"/>
              </a:rPr>
              <a:t> </a:t>
            </a:r>
            <a:r>
              <a:rPr lang="en-US" sz="2200" dirty="0" err="1">
                <a:solidFill>
                  <a:srgbClr val="0000FF"/>
                </a:solidFill>
                <a:latin typeface="Tahoma" panose="020B0604030504040204" pitchFamily="34" charset="0"/>
                <a:cs typeface="Tahoma" panose="020B0604030504040204" pitchFamily="34" charset="0"/>
              </a:rPr>
              <a:t>Đất</a:t>
            </a:r>
            <a:r>
              <a:rPr lang="en-US" sz="2200" dirty="0">
                <a:solidFill>
                  <a:srgbClr val="0000FF"/>
                </a:solidFill>
                <a:latin typeface="Tahoma" panose="020B0604030504040204" pitchFamily="34" charset="0"/>
                <a:cs typeface="Tahoma" panose="020B0604030504040204" pitchFamily="34" charset="0"/>
              </a:rPr>
              <a:t> </a:t>
            </a:r>
            <a:r>
              <a:rPr lang="en-US" sz="2200" dirty="0" err="1">
                <a:solidFill>
                  <a:srgbClr val="0000FF"/>
                </a:solidFill>
                <a:latin typeface="Tahoma" panose="020B0604030504040204" pitchFamily="34" charset="0"/>
                <a:cs typeface="Tahoma" panose="020B0604030504040204" pitchFamily="34" charset="0"/>
              </a:rPr>
              <a:t>thì</a:t>
            </a:r>
            <a:r>
              <a:rPr lang="en-US" sz="2200" dirty="0">
                <a:solidFill>
                  <a:srgbClr val="0000FF"/>
                </a:solidFill>
                <a:latin typeface="Tahoma" panose="020B0604030504040204" pitchFamily="34" charset="0"/>
                <a:cs typeface="Tahoma" panose="020B0604030504040204" pitchFamily="34" charset="0"/>
              </a:rPr>
              <a:t> </a:t>
            </a:r>
            <a:r>
              <a:rPr lang="en-US" sz="2200" dirty="0" err="1">
                <a:solidFill>
                  <a:srgbClr val="0000FF"/>
                </a:solidFill>
                <a:latin typeface="Tahoma" panose="020B0604030504040204" pitchFamily="34" charset="0"/>
                <a:cs typeface="Tahoma" panose="020B0604030504040204" pitchFamily="34" charset="0"/>
              </a:rPr>
              <a:t>lực</a:t>
            </a:r>
            <a:r>
              <a:rPr lang="en-US" sz="2200" dirty="0">
                <a:solidFill>
                  <a:srgbClr val="0000FF"/>
                </a:solidFill>
                <a:latin typeface="Tahoma" panose="020B0604030504040204" pitchFamily="34" charset="0"/>
                <a:cs typeface="Tahoma" panose="020B0604030504040204" pitchFamily="34" charset="0"/>
              </a:rPr>
              <a:t> </a:t>
            </a:r>
            <a:r>
              <a:rPr lang="en-US" sz="2200" dirty="0" err="1">
                <a:solidFill>
                  <a:srgbClr val="0000FF"/>
                </a:solidFill>
                <a:latin typeface="Tahoma" panose="020B0604030504040204" pitchFamily="34" charset="0"/>
                <a:cs typeface="Tahoma" panose="020B0604030504040204" pitchFamily="34" charset="0"/>
              </a:rPr>
              <a:t>nào</a:t>
            </a:r>
            <a:r>
              <a:rPr lang="en-US" sz="2200" dirty="0">
                <a:solidFill>
                  <a:srgbClr val="0000FF"/>
                </a:solidFill>
                <a:latin typeface="Tahoma" panose="020B0604030504040204" pitchFamily="34" charset="0"/>
                <a:cs typeface="Tahoma" panose="020B0604030504040204" pitchFamily="34" charset="0"/>
              </a:rPr>
              <a:t> </a:t>
            </a:r>
            <a:r>
              <a:rPr lang="en-US" sz="2200" dirty="0" err="1">
                <a:solidFill>
                  <a:srgbClr val="0000FF"/>
                </a:solidFill>
                <a:latin typeface="Tahoma" panose="020B0604030504040204" pitchFamily="34" charset="0"/>
                <a:cs typeface="Tahoma" panose="020B0604030504040204" pitchFamily="34" charset="0"/>
              </a:rPr>
              <a:t>đã</a:t>
            </a:r>
            <a:r>
              <a:rPr lang="en-US" sz="2200" dirty="0">
                <a:solidFill>
                  <a:srgbClr val="0000FF"/>
                </a:solidFill>
                <a:latin typeface="Tahoma" panose="020B0604030504040204" pitchFamily="34" charset="0"/>
                <a:cs typeface="Tahoma" panose="020B0604030504040204" pitchFamily="34" charset="0"/>
              </a:rPr>
              <a:t> </a:t>
            </a:r>
            <a:r>
              <a:rPr lang="en-US" sz="2200" dirty="0" err="1">
                <a:solidFill>
                  <a:srgbClr val="0000FF"/>
                </a:solidFill>
                <a:latin typeface="Tahoma" panose="020B0604030504040204" pitchFamily="34" charset="0"/>
                <a:cs typeface="Tahoma" panose="020B0604030504040204" pitchFamily="34" charset="0"/>
              </a:rPr>
              <a:t>gây</a:t>
            </a:r>
            <a:r>
              <a:rPr lang="en-US" sz="2200" dirty="0">
                <a:solidFill>
                  <a:srgbClr val="0000FF"/>
                </a:solidFill>
                <a:latin typeface="Tahoma" panose="020B0604030504040204" pitchFamily="34" charset="0"/>
                <a:cs typeface="Tahoma" panose="020B0604030504040204" pitchFamily="34" charset="0"/>
              </a:rPr>
              <a:t> </a:t>
            </a:r>
            <a:r>
              <a:rPr lang="en-US" sz="2200" dirty="0" err="1">
                <a:solidFill>
                  <a:srgbClr val="0000FF"/>
                </a:solidFill>
                <a:latin typeface="Tahoma" panose="020B0604030504040204" pitchFamily="34" charset="0"/>
                <a:cs typeface="Tahoma" panose="020B0604030504040204" pitchFamily="34" charset="0"/>
              </a:rPr>
              <a:t>ra</a:t>
            </a:r>
            <a:r>
              <a:rPr lang="en-US" sz="2200" dirty="0">
                <a:solidFill>
                  <a:srgbClr val="0000FF"/>
                </a:solidFill>
                <a:latin typeface="Tahoma" panose="020B0604030504040204" pitchFamily="34" charset="0"/>
                <a:cs typeface="Tahoma" panose="020B0604030504040204" pitchFamily="34" charset="0"/>
              </a:rPr>
              <a:t> </a:t>
            </a:r>
            <a:r>
              <a:rPr lang="en-US" sz="2200" dirty="0" err="1">
                <a:solidFill>
                  <a:srgbClr val="0000FF"/>
                </a:solidFill>
                <a:latin typeface="Tahoma" panose="020B0604030504040204" pitchFamily="34" charset="0"/>
                <a:cs typeface="Tahoma" panose="020B0604030504040204" pitchFamily="34" charset="0"/>
              </a:rPr>
              <a:t>gia</a:t>
            </a:r>
            <a:r>
              <a:rPr lang="en-US" sz="2200" dirty="0">
                <a:solidFill>
                  <a:srgbClr val="0000FF"/>
                </a:solidFill>
                <a:latin typeface="Tahoma" panose="020B0604030504040204" pitchFamily="34" charset="0"/>
                <a:cs typeface="Tahoma" panose="020B0604030504040204" pitchFamily="34" charset="0"/>
              </a:rPr>
              <a:t> </a:t>
            </a:r>
            <a:r>
              <a:rPr lang="en-US" sz="2200" dirty="0" err="1">
                <a:solidFill>
                  <a:srgbClr val="0000FF"/>
                </a:solidFill>
                <a:latin typeface="Tahoma" panose="020B0604030504040204" pitchFamily="34" charset="0"/>
                <a:cs typeface="Tahoma" panose="020B0604030504040204" pitchFamily="34" charset="0"/>
              </a:rPr>
              <a:t>tốc</a:t>
            </a:r>
            <a:r>
              <a:rPr lang="en-US" sz="2200" dirty="0">
                <a:solidFill>
                  <a:srgbClr val="0000FF"/>
                </a:solidFill>
                <a:latin typeface="Tahoma" panose="020B0604030504040204" pitchFamily="34" charset="0"/>
                <a:cs typeface="Tahoma" panose="020B0604030504040204" pitchFamily="34" charset="0"/>
              </a:rPr>
              <a:t> </a:t>
            </a:r>
            <a:r>
              <a:rPr lang="en-US" sz="2200" dirty="0" err="1">
                <a:solidFill>
                  <a:srgbClr val="0000FF"/>
                </a:solidFill>
                <a:latin typeface="Tahoma" panose="020B0604030504040204" pitchFamily="34" charset="0"/>
                <a:cs typeface="Tahoma" panose="020B0604030504040204" pitchFamily="34" charset="0"/>
              </a:rPr>
              <a:t>hướng</a:t>
            </a:r>
            <a:r>
              <a:rPr lang="en-US" sz="2200" dirty="0">
                <a:solidFill>
                  <a:srgbClr val="0000FF"/>
                </a:solidFill>
                <a:latin typeface="Tahoma" panose="020B0604030504040204" pitchFamily="34" charset="0"/>
                <a:cs typeface="Tahoma" panose="020B0604030504040204" pitchFamily="34" charset="0"/>
              </a:rPr>
              <a:t> </a:t>
            </a:r>
            <a:r>
              <a:rPr lang="en-US" sz="2200" dirty="0" err="1">
                <a:solidFill>
                  <a:srgbClr val="0000FF"/>
                </a:solidFill>
                <a:latin typeface="Tahoma" panose="020B0604030504040204" pitchFamily="34" charset="0"/>
                <a:cs typeface="Tahoma" panose="020B0604030504040204" pitchFamily="34" charset="0"/>
              </a:rPr>
              <a:t>tâm</a:t>
            </a:r>
            <a:r>
              <a:rPr lang="en-US" sz="2200" dirty="0">
                <a:solidFill>
                  <a:srgbClr val="0000FF"/>
                </a:solidFill>
                <a:latin typeface="Tahoma" panose="020B0604030504040204" pitchFamily="34" charset="0"/>
                <a:cs typeface="Tahoma" panose="020B0604030504040204" pitchFamily="34" charset="0"/>
              </a:rPr>
              <a:t> </a:t>
            </a:r>
            <a:r>
              <a:rPr lang="en-US" sz="2200" dirty="0" err="1">
                <a:solidFill>
                  <a:srgbClr val="0000FF"/>
                </a:solidFill>
                <a:latin typeface="Tahoma" panose="020B0604030504040204" pitchFamily="34" charset="0"/>
                <a:cs typeface="Tahoma" panose="020B0604030504040204" pitchFamily="34" charset="0"/>
              </a:rPr>
              <a:t>cho</a:t>
            </a:r>
            <a:r>
              <a:rPr lang="en-US" sz="2200" dirty="0">
                <a:solidFill>
                  <a:srgbClr val="0000FF"/>
                </a:solidFill>
                <a:latin typeface="Tahoma" panose="020B0604030504040204" pitchFamily="34" charset="0"/>
                <a:cs typeface="Tahoma" panose="020B0604030504040204" pitchFamily="34" charset="0"/>
              </a:rPr>
              <a:t> </a:t>
            </a:r>
            <a:r>
              <a:rPr lang="en-US" sz="2200" dirty="0" err="1">
                <a:solidFill>
                  <a:srgbClr val="0000FF"/>
                </a:solidFill>
                <a:latin typeface="Tahoma" panose="020B0604030504040204" pitchFamily="34" charset="0"/>
                <a:cs typeface="Tahoma" panose="020B0604030504040204" pitchFamily="34" charset="0"/>
              </a:rPr>
              <a:t>vệ</a:t>
            </a:r>
            <a:r>
              <a:rPr lang="en-US" sz="2200" dirty="0">
                <a:solidFill>
                  <a:srgbClr val="0000FF"/>
                </a:solidFill>
                <a:latin typeface="Tahoma" panose="020B0604030504040204" pitchFamily="34" charset="0"/>
                <a:cs typeface="Tahoma" panose="020B0604030504040204" pitchFamily="34" charset="0"/>
              </a:rPr>
              <a:t> </a:t>
            </a:r>
            <a:r>
              <a:rPr lang="en-US" sz="2200" dirty="0" err="1">
                <a:solidFill>
                  <a:srgbClr val="0000FF"/>
                </a:solidFill>
                <a:latin typeface="Tahoma" panose="020B0604030504040204" pitchFamily="34" charset="0"/>
                <a:cs typeface="Tahoma" panose="020B0604030504040204" pitchFamily="34" charset="0"/>
              </a:rPr>
              <a:t>tinh</a:t>
            </a:r>
            <a:r>
              <a:rPr lang="en-US" sz="2200" dirty="0">
                <a:solidFill>
                  <a:srgbClr val="0000FF"/>
                </a:solidFill>
                <a:latin typeface="Tahoma" panose="020B0604030504040204" pitchFamily="34" charset="0"/>
                <a:cs typeface="Tahoma" panose="020B0604030504040204" pitchFamily="34" charset="0"/>
              </a:rPr>
              <a:t> ?</a:t>
            </a:r>
          </a:p>
        </p:txBody>
      </p:sp>
      <p:sp>
        <p:nvSpPr>
          <p:cNvPr id="3" name="TextBox 60">
            <a:extLst>
              <a:ext uri="{FF2B5EF4-FFF2-40B4-BE49-F238E27FC236}">
                <a16:creationId xmlns:a16="http://schemas.microsoft.com/office/drawing/2014/main" id="{3DF0241D-5CE1-4637-AA2A-9966EA1DCDAA}"/>
              </a:ext>
            </a:extLst>
          </p:cNvPr>
          <p:cNvSpPr txBox="1">
            <a:spLocks noChangeArrowheads="1"/>
          </p:cNvSpPr>
          <p:nvPr/>
        </p:nvSpPr>
        <p:spPr bwMode="auto">
          <a:xfrm>
            <a:off x="405130" y="422593"/>
            <a:ext cx="146976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000" b="1" dirty="0">
                <a:solidFill>
                  <a:srgbClr val="FF0000"/>
                </a:solidFill>
                <a:latin typeface="Times New Roman" panose="02020603050405020304" pitchFamily="18" charset="0"/>
                <a:cs typeface="Times New Roman" panose="02020603050405020304" pitchFamily="18" charset="0"/>
              </a:rPr>
              <a:t>3. </a:t>
            </a:r>
            <a:r>
              <a:rPr lang="en-US" altLang="en-US" sz="3000" b="1" dirty="0" err="1">
                <a:solidFill>
                  <a:srgbClr val="FF0000"/>
                </a:solidFill>
                <a:latin typeface="Times New Roman" panose="02020603050405020304" pitchFamily="18" charset="0"/>
                <a:cs typeface="Times New Roman" panose="02020603050405020304" pitchFamily="18" charset="0"/>
              </a:rPr>
              <a:t>Ví</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dụ</a:t>
            </a:r>
            <a:endParaRPr lang="en-US" altLang="en-US" sz="3000" b="1" dirty="0">
              <a:solidFill>
                <a:srgbClr val="FF0000"/>
              </a:solidFill>
              <a:latin typeface="Times New Roman" panose="02020603050405020304" pitchFamily="18" charset="0"/>
              <a:cs typeface="Times New Roman" panose="02020603050405020304" pitchFamily="18" charset="0"/>
            </a:endParaRPr>
          </a:p>
        </p:txBody>
      </p:sp>
      <p:sp>
        <p:nvSpPr>
          <p:cNvPr id="4" name="TextBox 64">
            <a:extLst>
              <a:ext uri="{FF2B5EF4-FFF2-40B4-BE49-F238E27FC236}">
                <a16:creationId xmlns:a16="http://schemas.microsoft.com/office/drawing/2014/main" id="{08A9A733-F046-4196-B216-00CE2C165CED}"/>
              </a:ext>
            </a:extLst>
          </p:cNvPr>
          <p:cNvSpPr txBox="1">
            <a:spLocks noChangeArrowheads="1"/>
          </p:cNvSpPr>
          <p:nvPr/>
        </p:nvSpPr>
        <p:spPr bwMode="auto">
          <a:xfrm>
            <a:off x="337820" y="1187450"/>
            <a:ext cx="494506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3000" dirty="0">
                <a:latin typeface="Times New Roman" panose="02020603050405020304" pitchFamily="18" charset="0"/>
                <a:cs typeface="Times New Roman" panose="02020603050405020304" pitchFamily="18" charset="0"/>
              </a:rPr>
              <a:t>a) </a:t>
            </a:r>
            <a:r>
              <a:rPr lang="en-US" altLang="en-US" sz="3000" i="1" dirty="0" err="1">
                <a:latin typeface="Times New Roman" panose="02020603050405020304" pitchFamily="18" charset="0"/>
                <a:cs typeface="Times New Roman" panose="02020603050405020304" pitchFamily="18" charset="0"/>
              </a:rPr>
              <a:t>Lực</a:t>
            </a:r>
            <a:r>
              <a:rPr lang="en-US" altLang="en-US" sz="3000" i="1" dirty="0">
                <a:latin typeface="Times New Roman" panose="02020603050405020304" pitchFamily="18" charset="0"/>
                <a:cs typeface="Times New Roman" panose="02020603050405020304" pitchFamily="18" charset="0"/>
              </a:rPr>
              <a:t> </a:t>
            </a:r>
            <a:r>
              <a:rPr lang="en-US" altLang="en-US" sz="3000" i="1" dirty="0" err="1">
                <a:latin typeface="Times New Roman" panose="02020603050405020304" pitchFamily="18" charset="0"/>
                <a:cs typeface="Times New Roman" panose="02020603050405020304" pitchFamily="18" charset="0"/>
              </a:rPr>
              <a:t>hấp</a:t>
            </a:r>
            <a:r>
              <a:rPr lang="en-US" altLang="en-US" sz="3000" i="1" dirty="0">
                <a:latin typeface="Times New Roman" panose="02020603050405020304" pitchFamily="18" charset="0"/>
                <a:cs typeface="Times New Roman" panose="02020603050405020304" pitchFamily="18" charset="0"/>
              </a:rPr>
              <a:t> </a:t>
            </a:r>
            <a:r>
              <a:rPr lang="en-US" altLang="en-US" sz="3000" i="1" dirty="0" err="1">
                <a:latin typeface="Times New Roman" panose="02020603050405020304" pitchFamily="18" charset="0"/>
                <a:cs typeface="Times New Roman" panose="02020603050405020304" pitchFamily="18" charset="0"/>
              </a:rPr>
              <a:t>dẫn</a:t>
            </a:r>
            <a:r>
              <a:rPr lang="en-US" altLang="en-US" sz="3000" i="1" dirty="0">
                <a:latin typeface="Times New Roman" panose="02020603050405020304" pitchFamily="18" charset="0"/>
                <a:cs typeface="Times New Roman" panose="02020603050405020304" pitchFamily="18" charset="0"/>
              </a:rPr>
              <a:t> </a:t>
            </a:r>
            <a:r>
              <a:rPr lang="en-US" altLang="en-US" sz="3000" i="1" dirty="0" err="1">
                <a:latin typeface="Times New Roman" panose="02020603050405020304" pitchFamily="18" charset="0"/>
                <a:cs typeface="Times New Roman" panose="02020603050405020304" pitchFamily="18" charset="0"/>
              </a:rPr>
              <a:t>giữa</a:t>
            </a:r>
            <a:r>
              <a:rPr lang="en-US" altLang="en-US" sz="3000" i="1" dirty="0">
                <a:latin typeface="Times New Roman" panose="02020603050405020304" pitchFamily="18" charset="0"/>
                <a:cs typeface="Times New Roman" panose="02020603050405020304" pitchFamily="18" charset="0"/>
              </a:rPr>
              <a:t> </a:t>
            </a:r>
            <a:r>
              <a:rPr lang="en-US" altLang="en-US" sz="3000" i="1" dirty="0" err="1">
                <a:latin typeface="Times New Roman" panose="02020603050405020304" pitchFamily="18" charset="0"/>
                <a:cs typeface="Times New Roman" panose="02020603050405020304" pitchFamily="18" charset="0"/>
              </a:rPr>
              <a:t>Trái</a:t>
            </a:r>
            <a:r>
              <a:rPr lang="en-US" altLang="en-US" sz="3000" i="1" dirty="0">
                <a:latin typeface="Times New Roman" panose="02020603050405020304" pitchFamily="18" charset="0"/>
                <a:cs typeface="Times New Roman" panose="02020603050405020304" pitchFamily="18" charset="0"/>
              </a:rPr>
              <a:t> </a:t>
            </a:r>
            <a:r>
              <a:rPr lang="en-US" altLang="en-US" sz="3000" i="1" dirty="0" err="1">
                <a:latin typeface="Times New Roman" panose="02020603050405020304" pitchFamily="18" charset="0"/>
                <a:cs typeface="Times New Roman" panose="02020603050405020304" pitchFamily="18" charset="0"/>
              </a:rPr>
              <a:t>Đất</a:t>
            </a:r>
            <a:r>
              <a:rPr lang="en-US" altLang="en-US" sz="3000" i="1" dirty="0">
                <a:latin typeface="Times New Roman" panose="02020603050405020304" pitchFamily="18" charset="0"/>
                <a:cs typeface="Times New Roman" panose="02020603050405020304" pitchFamily="18" charset="0"/>
              </a:rPr>
              <a:t> </a:t>
            </a:r>
            <a:r>
              <a:rPr lang="en-US" altLang="en-US" sz="3000" i="1" dirty="0" err="1">
                <a:latin typeface="Times New Roman" panose="02020603050405020304" pitchFamily="18" charset="0"/>
                <a:cs typeface="Times New Roman" panose="02020603050405020304" pitchFamily="18" charset="0"/>
              </a:rPr>
              <a:t>và</a:t>
            </a:r>
            <a:r>
              <a:rPr lang="en-US" altLang="en-US" sz="3000" i="1" dirty="0">
                <a:latin typeface="Times New Roman" panose="02020603050405020304" pitchFamily="18" charset="0"/>
                <a:cs typeface="Times New Roman" panose="02020603050405020304" pitchFamily="18" charset="0"/>
              </a:rPr>
              <a:t> </a:t>
            </a:r>
            <a:r>
              <a:rPr lang="en-US" altLang="en-US" sz="3000" i="1" dirty="0" err="1">
                <a:latin typeface="Times New Roman" panose="02020603050405020304" pitchFamily="18" charset="0"/>
                <a:cs typeface="Times New Roman" panose="02020603050405020304" pitchFamily="18" charset="0"/>
              </a:rPr>
              <a:t>vệ</a:t>
            </a:r>
            <a:r>
              <a:rPr lang="en-US" altLang="en-US" sz="3000" i="1" dirty="0">
                <a:latin typeface="Times New Roman" panose="02020603050405020304" pitchFamily="18" charset="0"/>
                <a:cs typeface="Times New Roman" panose="02020603050405020304" pitchFamily="18" charset="0"/>
              </a:rPr>
              <a:t> </a:t>
            </a:r>
            <a:r>
              <a:rPr lang="en-US" altLang="en-US" sz="3000" i="1" dirty="0" err="1">
                <a:latin typeface="Times New Roman" panose="02020603050405020304" pitchFamily="18" charset="0"/>
                <a:cs typeface="Times New Roman" panose="02020603050405020304" pitchFamily="18" charset="0"/>
              </a:rPr>
              <a:t>tinh</a:t>
            </a:r>
            <a:r>
              <a:rPr lang="en-US" altLang="en-US" sz="3000" i="1" dirty="0">
                <a:latin typeface="Times New Roman" panose="02020603050405020304" pitchFamily="18" charset="0"/>
                <a:cs typeface="Times New Roman" panose="02020603050405020304" pitchFamily="18" charset="0"/>
              </a:rPr>
              <a:t> </a:t>
            </a:r>
            <a:r>
              <a:rPr lang="en-US" altLang="en-US" sz="3000" i="1" dirty="0" err="1">
                <a:latin typeface="Times New Roman" panose="02020603050405020304" pitchFamily="18" charset="0"/>
                <a:cs typeface="Times New Roman" panose="02020603050405020304" pitchFamily="18" charset="0"/>
              </a:rPr>
              <a:t>nhân</a:t>
            </a:r>
            <a:r>
              <a:rPr lang="en-US" altLang="en-US" sz="3000" i="1" dirty="0">
                <a:latin typeface="Times New Roman" panose="02020603050405020304" pitchFamily="18" charset="0"/>
                <a:cs typeface="Times New Roman" panose="02020603050405020304" pitchFamily="18" charset="0"/>
              </a:rPr>
              <a:t> </a:t>
            </a:r>
            <a:r>
              <a:rPr lang="en-US" altLang="en-US" sz="3000" i="1" dirty="0" err="1">
                <a:latin typeface="Times New Roman" panose="02020603050405020304" pitchFamily="18" charset="0"/>
                <a:cs typeface="Times New Roman" panose="02020603050405020304" pitchFamily="18" charset="0"/>
              </a:rPr>
              <a:t>tạo</a:t>
            </a:r>
            <a:r>
              <a:rPr lang="en-US" altLang="en-US" sz="3000" i="1" dirty="0">
                <a:latin typeface="Times New Roman" panose="02020603050405020304" pitchFamily="18" charset="0"/>
                <a:cs typeface="Times New Roman" panose="02020603050405020304" pitchFamily="18" charset="0"/>
              </a:rPr>
              <a:t> </a:t>
            </a:r>
            <a:r>
              <a:rPr lang="en-US" altLang="en-US" sz="3000" i="1" dirty="0" err="1">
                <a:latin typeface="Times New Roman" panose="02020603050405020304" pitchFamily="18" charset="0"/>
                <a:cs typeface="Times New Roman" panose="02020603050405020304" pitchFamily="18" charset="0"/>
              </a:rPr>
              <a:t>đóng</a:t>
            </a:r>
            <a:r>
              <a:rPr lang="en-US" altLang="en-US" sz="3000" i="1" dirty="0">
                <a:latin typeface="Times New Roman" panose="02020603050405020304" pitchFamily="18" charset="0"/>
                <a:cs typeface="Times New Roman" panose="02020603050405020304" pitchFamily="18" charset="0"/>
              </a:rPr>
              <a:t> </a:t>
            </a:r>
            <a:r>
              <a:rPr lang="en-US" altLang="en-US" sz="3000" i="1" dirty="0" err="1">
                <a:latin typeface="Times New Roman" panose="02020603050405020304" pitchFamily="18" charset="0"/>
                <a:cs typeface="Times New Roman" panose="02020603050405020304" pitchFamily="18" charset="0"/>
              </a:rPr>
              <a:t>vai</a:t>
            </a:r>
            <a:r>
              <a:rPr lang="en-US" altLang="en-US" sz="3000" i="1" dirty="0">
                <a:latin typeface="Times New Roman" panose="02020603050405020304" pitchFamily="18" charset="0"/>
                <a:cs typeface="Times New Roman" panose="02020603050405020304" pitchFamily="18" charset="0"/>
              </a:rPr>
              <a:t> </a:t>
            </a:r>
            <a:r>
              <a:rPr lang="en-US" altLang="en-US" sz="3000" i="1" dirty="0" err="1">
                <a:latin typeface="Times New Roman" panose="02020603050405020304" pitchFamily="18" charset="0"/>
                <a:cs typeface="Times New Roman" panose="02020603050405020304" pitchFamily="18" charset="0"/>
              </a:rPr>
              <a:t>trò</a:t>
            </a:r>
            <a:r>
              <a:rPr lang="en-US" altLang="en-US" sz="3000" i="1" dirty="0">
                <a:latin typeface="Times New Roman" panose="02020603050405020304" pitchFamily="18" charset="0"/>
                <a:cs typeface="Times New Roman" panose="02020603050405020304" pitchFamily="18" charset="0"/>
              </a:rPr>
              <a:t> </a:t>
            </a:r>
            <a:r>
              <a:rPr lang="en-US" altLang="en-US" sz="3000" i="1" dirty="0" err="1">
                <a:latin typeface="Times New Roman" panose="02020603050405020304" pitchFamily="18" charset="0"/>
                <a:cs typeface="Times New Roman" panose="02020603050405020304" pitchFamily="18" charset="0"/>
              </a:rPr>
              <a:t>là</a:t>
            </a:r>
            <a:r>
              <a:rPr lang="en-US" altLang="en-US" sz="3000" i="1" dirty="0">
                <a:latin typeface="Times New Roman" panose="02020603050405020304" pitchFamily="18" charset="0"/>
                <a:cs typeface="Times New Roman" panose="02020603050405020304" pitchFamily="18" charset="0"/>
              </a:rPr>
              <a:t> </a:t>
            </a:r>
            <a:r>
              <a:rPr lang="en-US" altLang="en-US" sz="3000" i="1" dirty="0" err="1">
                <a:latin typeface="Times New Roman" panose="02020603050405020304" pitchFamily="18" charset="0"/>
                <a:cs typeface="Times New Roman" panose="02020603050405020304" pitchFamily="18" charset="0"/>
              </a:rPr>
              <a:t>lực</a:t>
            </a:r>
            <a:r>
              <a:rPr lang="en-US" altLang="en-US" sz="3000" i="1" dirty="0">
                <a:latin typeface="Times New Roman" panose="02020603050405020304" pitchFamily="18" charset="0"/>
                <a:cs typeface="Times New Roman" panose="02020603050405020304" pitchFamily="18" charset="0"/>
              </a:rPr>
              <a:t> </a:t>
            </a:r>
            <a:r>
              <a:rPr lang="en-US" altLang="en-US" sz="3000" i="1" dirty="0" err="1">
                <a:latin typeface="Times New Roman" panose="02020603050405020304" pitchFamily="18" charset="0"/>
                <a:cs typeface="Times New Roman" panose="02020603050405020304" pitchFamily="18" charset="0"/>
              </a:rPr>
              <a:t>hướng</a:t>
            </a:r>
            <a:r>
              <a:rPr lang="en-US" altLang="en-US" sz="3000" i="1" dirty="0">
                <a:latin typeface="Times New Roman" panose="02020603050405020304" pitchFamily="18" charset="0"/>
                <a:cs typeface="Times New Roman" panose="02020603050405020304" pitchFamily="18" charset="0"/>
              </a:rPr>
              <a:t> </a:t>
            </a:r>
            <a:r>
              <a:rPr lang="en-US" altLang="en-US" sz="3000" i="1" dirty="0" err="1">
                <a:latin typeface="Times New Roman" panose="02020603050405020304" pitchFamily="18" charset="0"/>
                <a:cs typeface="Times New Roman" panose="02020603050405020304" pitchFamily="18" charset="0"/>
              </a:rPr>
              <a:t>tâm</a:t>
            </a:r>
            <a:r>
              <a:rPr lang="en-US" altLang="en-US" sz="3000" i="1" dirty="0">
                <a:latin typeface="Times New Roman" panose="02020603050405020304" pitchFamily="18" charset="0"/>
                <a:cs typeface="Times New Roman" panose="02020603050405020304" pitchFamily="18" charset="0"/>
              </a:rPr>
              <a:t>. </a:t>
            </a:r>
            <a:endParaRPr lang="en-US" altLang="en-US" sz="3000" dirty="0">
              <a:latin typeface="Times New Roman" panose="02020603050405020304" pitchFamily="18" charset="0"/>
              <a:cs typeface="Times New Roman" panose="02020603050405020304" pitchFamily="18" charset="0"/>
            </a:endParaRPr>
          </a:p>
        </p:txBody>
      </p:sp>
      <p:sp>
        <p:nvSpPr>
          <p:cNvPr id="5" name="Oval 16">
            <a:extLst>
              <a:ext uri="{FF2B5EF4-FFF2-40B4-BE49-F238E27FC236}">
                <a16:creationId xmlns:a16="http://schemas.microsoft.com/office/drawing/2014/main" id="{82D9D4B5-BE83-4977-BF9D-4C110898F002}"/>
              </a:ext>
            </a:extLst>
          </p:cNvPr>
          <p:cNvSpPr>
            <a:spLocks noChangeArrowheads="1"/>
          </p:cNvSpPr>
          <p:nvPr/>
        </p:nvSpPr>
        <p:spPr bwMode="auto">
          <a:xfrm>
            <a:off x="5719763" y="3678238"/>
            <a:ext cx="2819400" cy="2790825"/>
          </a:xfrm>
          <a:prstGeom prst="ellipse">
            <a:avLst/>
          </a:prstGeom>
          <a:noFill/>
          <a:ln w="22225" cap="rnd">
            <a:solidFill>
              <a:srgbClr val="0000CC"/>
            </a:solidFill>
            <a:prstDash val="sysDot"/>
            <a:round/>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cs typeface="Arial" panose="020B0604020202020204" pitchFamily="34" charset="0"/>
            </a:endParaRPr>
          </a:p>
        </p:txBody>
      </p:sp>
      <p:pic>
        <p:nvPicPr>
          <p:cNvPr id="6" name="Picture 18" descr="TraiDat">
            <a:extLst>
              <a:ext uri="{FF2B5EF4-FFF2-40B4-BE49-F238E27FC236}">
                <a16:creationId xmlns:a16="http://schemas.microsoft.com/office/drawing/2014/main" id="{EA0DC3D9-62A4-470F-93F1-EA9DACC362E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07175" y="4583113"/>
            <a:ext cx="1008063"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9">
            <a:extLst>
              <a:ext uri="{FF2B5EF4-FFF2-40B4-BE49-F238E27FC236}">
                <a16:creationId xmlns:a16="http://schemas.microsoft.com/office/drawing/2014/main" id="{50896409-9A47-418B-AE81-BB087CB2CC43}"/>
              </a:ext>
            </a:extLst>
          </p:cNvPr>
          <p:cNvSpPr txBox="1">
            <a:spLocks noChangeArrowheads="1"/>
          </p:cNvSpPr>
          <p:nvPr/>
        </p:nvSpPr>
        <p:spPr bwMode="auto">
          <a:xfrm rot="2493640">
            <a:off x="7032625" y="4403725"/>
            <a:ext cx="15525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solidFill>
                  <a:srgbClr val="FF0000"/>
                </a:solidFill>
                <a:latin typeface="Tahoma" panose="020B0604030504040204" pitchFamily="34" charset="0"/>
                <a:cs typeface="Tahoma" panose="020B0604030504040204" pitchFamily="34" charset="0"/>
              </a:rPr>
              <a:t>Lực hấp dẫn</a:t>
            </a:r>
          </a:p>
        </p:txBody>
      </p:sp>
      <p:grpSp>
        <p:nvGrpSpPr>
          <p:cNvPr id="8" name="Group 15">
            <a:extLst>
              <a:ext uri="{FF2B5EF4-FFF2-40B4-BE49-F238E27FC236}">
                <a16:creationId xmlns:a16="http://schemas.microsoft.com/office/drawing/2014/main" id="{F23CA0A2-B3D4-4694-BCED-524092B26973}"/>
              </a:ext>
            </a:extLst>
          </p:cNvPr>
          <p:cNvGrpSpPr>
            <a:grpSpLocks/>
          </p:cNvGrpSpPr>
          <p:nvPr/>
        </p:nvGrpSpPr>
        <p:grpSpPr bwMode="auto">
          <a:xfrm>
            <a:off x="7062788" y="3771900"/>
            <a:ext cx="46037" cy="1236663"/>
            <a:chOff x="6940483" y="4352119"/>
            <a:chExt cx="476140" cy="1048173"/>
          </a:xfrm>
        </p:grpSpPr>
        <p:cxnSp>
          <p:nvCxnSpPr>
            <p:cNvPr id="9" name="Straight Connector 8">
              <a:extLst>
                <a:ext uri="{FF2B5EF4-FFF2-40B4-BE49-F238E27FC236}">
                  <a16:creationId xmlns:a16="http://schemas.microsoft.com/office/drawing/2014/main" id="{1B272DB4-17AA-452E-BB67-BD76CFA9D33D}"/>
                </a:ext>
              </a:extLst>
            </p:cNvPr>
            <p:cNvCxnSpPr/>
            <p:nvPr/>
          </p:nvCxnSpPr>
          <p:spPr>
            <a:xfrm>
              <a:off x="6940483" y="4352119"/>
              <a:ext cx="476140" cy="1048173"/>
            </a:xfrm>
            <a:prstGeom prst="line">
              <a:avLst/>
            </a:prstGeom>
            <a:ln w="25400">
              <a:prstDash val="dashDot"/>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B1C1DAD-E11A-4D25-BC9C-2C6D3E626D78}"/>
                </a:ext>
              </a:extLst>
            </p:cNvPr>
            <p:cNvCxnSpPr/>
            <p:nvPr/>
          </p:nvCxnSpPr>
          <p:spPr>
            <a:xfrm>
              <a:off x="6956897" y="4358847"/>
              <a:ext cx="311962" cy="699679"/>
            </a:xfrm>
            <a:prstGeom prst="straightConnector1">
              <a:avLst/>
            </a:prstGeom>
            <a:ln w="31750" cmpd="sng">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11" name="TextBox 21">
            <a:extLst>
              <a:ext uri="{FF2B5EF4-FFF2-40B4-BE49-F238E27FC236}">
                <a16:creationId xmlns:a16="http://schemas.microsoft.com/office/drawing/2014/main" id="{CF044DC6-9BE6-4008-90A9-6F90F156CDBE}"/>
              </a:ext>
            </a:extLst>
          </p:cNvPr>
          <p:cNvSpPr txBox="1">
            <a:spLocks noChangeArrowheads="1"/>
          </p:cNvSpPr>
          <p:nvPr/>
        </p:nvSpPr>
        <p:spPr bwMode="auto">
          <a:xfrm>
            <a:off x="6784975" y="5546725"/>
            <a:ext cx="8969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solidFill>
                  <a:srgbClr val="FF0000"/>
                </a:solidFill>
                <a:latin typeface="Tahoma" panose="020B0604030504040204" pitchFamily="34" charset="0"/>
                <a:cs typeface="Tahoma" panose="020B0604030504040204" pitchFamily="34" charset="0"/>
              </a:rPr>
              <a:t>Trái Đất</a:t>
            </a:r>
          </a:p>
        </p:txBody>
      </p:sp>
      <p:sp>
        <p:nvSpPr>
          <p:cNvPr id="12" name="Oval 11">
            <a:extLst>
              <a:ext uri="{FF2B5EF4-FFF2-40B4-BE49-F238E27FC236}">
                <a16:creationId xmlns:a16="http://schemas.microsoft.com/office/drawing/2014/main" id="{E0973146-9ED5-4258-9D7E-E8204F76F079}"/>
              </a:ext>
            </a:extLst>
          </p:cNvPr>
          <p:cNvSpPr/>
          <p:nvPr/>
        </p:nvSpPr>
        <p:spPr>
          <a:xfrm>
            <a:off x="7118350" y="4997450"/>
            <a:ext cx="73025" cy="73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3" name="Picture 12">
            <a:extLst>
              <a:ext uri="{FF2B5EF4-FFF2-40B4-BE49-F238E27FC236}">
                <a16:creationId xmlns:a16="http://schemas.microsoft.com/office/drawing/2014/main" id="{F6DFBCEE-AF43-4748-BC97-31C34C73727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62713" y="3187700"/>
            <a:ext cx="123507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20">
            <a:extLst>
              <a:ext uri="{FF2B5EF4-FFF2-40B4-BE49-F238E27FC236}">
                <a16:creationId xmlns:a16="http://schemas.microsoft.com/office/drawing/2014/main" id="{FAF5A8A9-6AA8-4450-8D3F-06192615F921}"/>
              </a:ext>
            </a:extLst>
          </p:cNvPr>
          <p:cNvSpPr txBox="1">
            <a:spLocks noChangeArrowheads="1"/>
          </p:cNvSpPr>
          <p:nvPr/>
        </p:nvSpPr>
        <p:spPr bwMode="auto">
          <a:xfrm>
            <a:off x="5486400" y="2971800"/>
            <a:ext cx="1685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solidFill>
                  <a:srgbClr val="FF0000"/>
                </a:solidFill>
                <a:latin typeface="Tahoma" panose="020B0604030504040204" pitchFamily="34" charset="0"/>
                <a:cs typeface="Tahoma" panose="020B0604030504040204" pitchFamily="34" charset="0"/>
              </a:rPr>
              <a:t>Vệ tinh nhân tạo</a:t>
            </a:r>
          </a:p>
        </p:txBody>
      </p:sp>
      <p:sp>
        <p:nvSpPr>
          <p:cNvPr id="15" name="Rectangular Callout 22">
            <a:extLst>
              <a:ext uri="{FF2B5EF4-FFF2-40B4-BE49-F238E27FC236}">
                <a16:creationId xmlns:a16="http://schemas.microsoft.com/office/drawing/2014/main" id="{CF278A39-7997-4B73-A272-7DCFA153FCD0}"/>
              </a:ext>
            </a:extLst>
          </p:cNvPr>
          <p:cNvSpPr/>
          <p:nvPr/>
        </p:nvSpPr>
        <p:spPr>
          <a:xfrm>
            <a:off x="2112104" y="3270250"/>
            <a:ext cx="3406775" cy="1019175"/>
          </a:xfrm>
          <a:prstGeom prst="wedgeRectCallout">
            <a:avLst>
              <a:gd name="adj1" fmla="val 86306"/>
              <a:gd name="adj2" fmla="val -1019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200" dirty="0" err="1">
                <a:solidFill>
                  <a:srgbClr val="0000FF"/>
                </a:solidFill>
                <a:latin typeface="Tahoma" panose="020B0604030504040204" pitchFamily="34" charset="0"/>
                <a:cs typeface="Tahoma" panose="020B0604030504040204" pitchFamily="34" charset="0"/>
              </a:rPr>
              <a:t>Lực</a:t>
            </a:r>
            <a:r>
              <a:rPr lang="en-US" sz="2200" dirty="0">
                <a:solidFill>
                  <a:srgbClr val="0000FF"/>
                </a:solidFill>
                <a:latin typeface="Tahoma" panose="020B0604030504040204" pitchFamily="34" charset="0"/>
                <a:cs typeface="Tahoma" panose="020B0604030504040204" pitchFamily="34" charset="0"/>
              </a:rPr>
              <a:t> </a:t>
            </a:r>
            <a:r>
              <a:rPr lang="en-US" sz="2200" dirty="0" err="1">
                <a:solidFill>
                  <a:srgbClr val="0000FF"/>
                </a:solidFill>
                <a:latin typeface="Tahoma" panose="020B0604030504040204" pitchFamily="34" charset="0"/>
                <a:cs typeface="Tahoma" panose="020B0604030504040204" pitchFamily="34" charset="0"/>
              </a:rPr>
              <a:t>nào</a:t>
            </a:r>
            <a:r>
              <a:rPr lang="en-US" sz="2200" dirty="0">
                <a:solidFill>
                  <a:srgbClr val="0000FF"/>
                </a:solidFill>
                <a:latin typeface="Tahoma" panose="020B0604030504040204" pitchFamily="34" charset="0"/>
                <a:cs typeface="Tahoma" panose="020B0604030504040204" pitchFamily="34" charset="0"/>
              </a:rPr>
              <a:t> </a:t>
            </a:r>
            <a:r>
              <a:rPr lang="en-US" sz="2200" dirty="0" err="1">
                <a:solidFill>
                  <a:srgbClr val="0000FF"/>
                </a:solidFill>
                <a:latin typeface="Tahoma" panose="020B0604030504040204" pitchFamily="34" charset="0"/>
                <a:cs typeface="Tahoma" panose="020B0604030504040204" pitchFamily="34" charset="0"/>
              </a:rPr>
              <a:t>đóng</a:t>
            </a:r>
            <a:r>
              <a:rPr lang="en-US" sz="2200" dirty="0">
                <a:solidFill>
                  <a:srgbClr val="0000FF"/>
                </a:solidFill>
                <a:latin typeface="Tahoma" panose="020B0604030504040204" pitchFamily="34" charset="0"/>
                <a:cs typeface="Tahoma" panose="020B0604030504040204" pitchFamily="34" charset="0"/>
              </a:rPr>
              <a:t> </a:t>
            </a:r>
            <a:r>
              <a:rPr lang="en-US" sz="2200" dirty="0" err="1">
                <a:solidFill>
                  <a:srgbClr val="0000FF"/>
                </a:solidFill>
                <a:latin typeface="Tahoma" panose="020B0604030504040204" pitchFamily="34" charset="0"/>
                <a:cs typeface="Tahoma" panose="020B0604030504040204" pitchFamily="34" charset="0"/>
              </a:rPr>
              <a:t>vai</a:t>
            </a:r>
            <a:r>
              <a:rPr lang="en-US" sz="2200" dirty="0">
                <a:solidFill>
                  <a:srgbClr val="0000FF"/>
                </a:solidFill>
                <a:latin typeface="Tahoma" panose="020B0604030504040204" pitchFamily="34" charset="0"/>
                <a:cs typeface="Tahoma" panose="020B0604030504040204" pitchFamily="34" charset="0"/>
              </a:rPr>
              <a:t> </a:t>
            </a:r>
            <a:r>
              <a:rPr lang="en-US" sz="2200" dirty="0" err="1">
                <a:solidFill>
                  <a:srgbClr val="0000FF"/>
                </a:solidFill>
                <a:latin typeface="Tahoma" panose="020B0604030504040204" pitchFamily="34" charset="0"/>
                <a:cs typeface="Tahoma" panose="020B0604030504040204" pitchFamily="34" charset="0"/>
              </a:rPr>
              <a:t>trò</a:t>
            </a:r>
            <a:r>
              <a:rPr lang="en-US" sz="2200" dirty="0">
                <a:solidFill>
                  <a:srgbClr val="0000FF"/>
                </a:solidFill>
                <a:latin typeface="Tahoma" panose="020B0604030504040204" pitchFamily="34" charset="0"/>
                <a:cs typeface="Tahoma" panose="020B0604030504040204" pitchFamily="34" charset="0"/>
              </a:rPr>
              <a:t> </a:t>
            </a:r>
            <a:r>
              <a:rPr lang="en-US" sz="2200" dirty="0" err="1">
                <a:solidFill>
                  <a:srgbClr val="0000FF"/>
                </a:solidFill>
                <a:latin typeface="Tahoma" panose="020B0604030504040204" pitchFamily="34" charset="0"/>
                <a:cs typeface="Tahoma" panose="020B0604030504040204" pitchFamily="34" charset="0"/>
              </a:rPr>
              <a:t>là</a:t>
            </a:r>
            <a:r>
              <a:rPr lang="en-US" sz="2200" dirty="0">
                <a:solidFill>
                  <a:srgbClr val="0000FF"/>
                </a:solidFill>
                <a:latin typeface="Tahoma" panose="020B0604030504040204" pitchFamily="34" charset="0"/>
                <a:cs typeface="Tahoma" panose="020B0604030504040204" pitchFamily="34" charset="0"/>
              </a:rPr>
              <a:t> </a:t>
            </a:r>
            <a:r>
              <a:rPr lang="en-US" sz="2200" dirty="0" err="1">
                <a:solidFill>
                  <a:srgbClr val="0000FF"/>
                </a:solidFill>
                <a:latin typeface="Tahoma" panose="020B0604030504040204" pitchFamily="34" charset="0"/>
                <a:cs typeface="Tahoma" panose="020B0604030504040204" pitchFamily="34" charset="0"/>
              </a:rPr>
              <a:t>lực</a:t>
            </a:r>
            <a:r>
              <a:rPr lang="en-US" sz="2200" dirty="0">
                <a:solidFill>
                  <a:srgbClr val="0000FF"/>
                </a:solidFill>
                <a:latin typeface="Tahoma" panose="020B0604030504040204" pitchFamily="34" charset="0"/>
                <a:cs typeface="Tahoma" panose="020B0604030504040204" pitchFamily="34" charset="0"/>
              </a:rPr>
              <a:t> </a:t>
            </a:r>
            <a:r>
              <a:rPr lang="en-US" sz="2200" dirty="0" err="1">
                <a:solidFill>
                  <a:srgbClr val="0000FF"/>
                </a:solidFill>
                <a:latin typeface="Tahoma" panose="020B0604030504040204" pitchFamily="34" charset="0"/>
                <a:cs typeface="Tahoma" panose="020B0604030504040204" pitchFamily="34" charset="0"/>
              </a:rPr>
              <a:t>hướng</a:t>
            </a:r>
            <a:r>
              <a:rPr lang="en-US" sz="2200" dirty="0">
                <a:solidFill>
                  <a:srgbClr val="0000FF"/>
                </a:solidFill>
                <a:latin typeface="Tahoma" panose="020B0604030504040204" pitchFamily="34" charset="0"/>
                <a:cs typeface="Tahoma" panose="020B0604030504040204" pitchFamily="34" charset="0"/>
              </a:rPr>
              <a:t> </a:t>
            </a:r>
            <a:r>
              <a:rPr lang="en-US" sz="2200" dirty="0" err="1">
                <a:solidFill>
                  <a:srgbClr val="0000FF"/>
                </a:solidFill>
                <a:latin typeface="Tahoma" panose="020B0604030504040204" pitchFamily="34" charset="0"/>
                <a:cs typeface="Tahoma" panose="020B0604030504040204" pitchFamily="34" charset="0"/>
              </a:rPr>
              <a:t>tâm</a:t>
            </a:r>
            <a:r>
              <a:rPr lang="en-US" sz="2200" dirty="0">
                <a:solidFill>
                  <a:srgbClr val="0000FF"/>
                </a:solidFill>
                <a:latin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6272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xit" presetSubtype="10" fill="hold" grpId="1" nodeType="clickEffect">
                                  <p:stCondLst>
                                    <p:cond delay="0"/>
                                  </p:stCondLst>
                                  <p:childTnLst>
                                    <p:animEffect transition="out" filter="randombar(horizontal)">
                                      <p:cBhvr>
                                        <p:cTn id="43" dur="500"/>
                                        <p:tgtEl>
                                          <p:spTgt spid="14"/>
                                        </p:tgtEl>
                                      </p:cBhvr>
                                    </p:animEffect>
                                    <p:set>
                                      <p:cBhvr>
                                        <p:cTn id="44" dur="1" fill="hold">
                                          <p:stCondLst>
                                            <p:cond delay="499"/>
                                          </p:stCondLst>
                                        </p:cTn>
                                        <p:tgtEl>
                                          <p:spTgt spid="14"/>
                                        </p:tgtEl>
                                        <p:attrNameLst>
                                          <p:attrName>style.visibility</p:attrName>
                                        </p:attrNameLst>
                                      </p:cBhvr>
                                      <p:to>
                                        <p:strVal val="hidden"/>
                                      </p:to>
                                    </p:set>
                                  </p:childTnLst>
                                </p:cTn>
                              </p:par>
                              <p:par>
                                <p:cTn id="45" presetID="14" presetClass="exit" presetSubtype="10" fill="hold" grpId="1" nodeType="withEffect">
                                  <p:stCondLst>
                                    <p:cond delay="0"/>
                                  </p:stCondLst>
                                  <p:childTnLst>
                                    <p:animEffect transition="out" filter="randombar(horizontal)">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path" presetSubtype="0" repeatCount="indefinite" fill="hold" nodeType="clickEffect">
                                  <p:stCondLst>
                                    <p:cond delay="0"/>
                                  </p:stCondLst>
                                  <p:endCondLst>
                                    <p:cond evt="onNext" delay="0">
                                      <p:tgtEl>
                                        <p:sldTgt/>
                                      </p:tgtEl>
                                    </p:cond>
                                  </p:endCondLst>
                                  <p:childTnLst>
                                    <p:animMotion origin="layout" path="M 0.00399 0.00624 C 0.08906 0.00624 0.15902 0.09652 0.15902 0.2081 C 0.15902 0.31967 0.08906 0.41111 0.00399 0.41111 C -0.08073 0.41111 -0.14931 0.31967 -0.14931 0.2081 C -0.14931 0.09652 -0.08073 0.00624 0.00399 0.00624 Z " pathEditMode="fixed" rAng="0" ptsTypes="AAAAA">
                                      <p:cBhvr>
                                        <p:cTn id="51" dur="5000" fill="hold"/>
                                        <p:tgtEl>
                                          <p:spTgt spid="13"/>
                                        </p:tgtEl>
                                        <p:attrNameLst>
                                          <p:attrName>ppt_x</p:attrName>
                                          <p:attrName>ppt_y</p:attrName>
                                        </p:attrNameLst>
                                      </p:cBhvr>
                                      <p:rCtr x="87" y="20231"/>
                                    </p:animMotion>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2"/>
                                        </p:tgtEl>
                                        <p:attrNameLst>
                                          <p:attrName>style.visibility</p:attrName>
                                        </p:attrNameLst>
                                      </p:cBhvr>
                                      <p:to>
                                        <p:strVal val="visible"/>
                                      </p:to>
                                    </p:set>
                                    <p:anim calcmode="lin" valueType="num">
                                      <p:cBhvr>
                                        <p:cTn id="56" dur="1000" fill="hold"/>
                                        <p:tgtEl>
                                          <p:spTgt spid="2"/>
                                        </p:tgtEl>
                                        <p:attrNameLst>
                                          <p:attrName>ppt_w</p:attrName>
                                        </p:attrNameLst>
                                      </p:cBhvr>
                                      <p:tavLst>
                                        <p:tav tm="0">
                                          <p:val>
                                            <p:strVal val="#ppt_w*0.70"/>
                                          </p:val>
                                        </p:tav>
                                        <p:tav tm="100000">
                                          <p:val>
                                            <p:strVal val="#ppt_w"/>
                                          </p:val>
                                        </p:tav>
                                      </p:tavLst>
                                    </p:anim>
                                    <p:anim calcmode="lin" valueType="num">
                                      <p:cBhvr>
                                        <p:cTn id="57" dur="1000" fill="hold"/>
                                        <p:tgtEl>
                                          <p:spTgt spid="2"/>
                                        </p:tgtEl>
                                        <p:attrNameLst>
                                          <p:attrName>ppt_h</p:attrName>
                                        </p:attrNameLst>
                                      </p:cBhvr>
                                      <p:tavLst>
                                        <p:tav tm="0">
                                          <p:val>
                                            <p:strVal val="#ppt_h"/>
                                          </p:val>
                                        </p:tav>
                                        <p:tav tm="100000">
                                          <p:val>
                                            <p:strVal val="#ppt_h"/>
                                          </p:val>
                                        </p:tav>
                                      </p:tavLst>
                                    </p:anim>
                                    <p:animEffect transition="in" filter="fade">
                                      <p:cBhvr>
                                        <p:cTn id="58" dur="1000"/>
                                        <p:tgtEl>
                                          <p:spTgt spid="2"/>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xit" presetSubtype="10" fill="hold" grpId="1" nodeType="clickEffect">
                                  <p:stCondLst>
                                    <p:cond delay="0"/>
                                  </p:stCondLst>
                                  <p:childTnLst>
                                    <p:animEffect transition="out" filter="randombar(horizontal)">
                                      <p:cBhvr>
                                        <p:cTn id="62" dur="500"/>
                                        <p:tgtEl>
                                          <p:spTgt spid="2"/>
                                        </p:tgtEl>
                                      </p:cBhvr>
                                    </p:animEffect>
                                    <p:set>
                                      <p:cBhvr>
                                        <p:cTn id="63" dur="1" fill="hold">
                                          <p:stCondLst>
                                            <p:cond delay="499"/>
                                          </p:stCondLst>
                                        </p:cTn>
                                        <p:tgtEl>
                                          <p:spTgt spid="2"/>
                                        </p:tgtEl>
                                        <p:attrNameLst>
                                          <p:attrName>style.visibility</p:attrName>
                                        </p:attrNameLst>
                                      </p:cBhvr>
                                      <p:to>
                                        <p:strVal val="hidden"/>
                                      </p:to>
                                    </p:set>
                                  </p:childTnLst>
                                </p:cTn>
                              </p:par>
                              <p:par>
                                <p:cTn id="64" presetID="53" presetClass="entr" presetSubtype="16" fill="hold" nodeType="with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p:cTn id="66" dur="500" fill="hold"/>
                                        <p:tgtEl>
                                          <p:spTgt spid="8"/>
                                        </p:tgtEl>
                                        <p:attrNameLst>
                                          <p:attrName>ppt_w</p:attrName>
                                        </p:attrNameLst>
                                      </p:cBhvr>
                                      <p:tavLst>
                                        <p:tav tm="0">
                                          <p:val>
                                            <p:fltVal val="0"/>
                                          </p:val>
                                        </p:tav>
                                        <p:tav tm="100000">
                                          <p:val>
                                            <p:strVal val="#ppt_w"/>
                                          </p:val>
                                        </p:tav>
                                      </p:tavLst>
                                    </p:anim>
                                    <p:anim calcmode="lin" valueType="num">
                                      <p:cBhvr>
                                        <p:cTn id="67" dur="500" fill="hold"/>
                                        <p:tgtEl>
                                          <p:spTgt spid="8"/>
                                        </p:tgtEl>
                                        <p:attrNameLst>
                                          <p:attrName>ppt_h</p:attrName>
                                        </p:attrNameLst>
                                      </p:cBhvr>
                                      <p:tavLst>
                                        <p:tav tm="0">
                                          <p:val>
                                            <p:fltVal val="0"/>
                                          </p:val>
                                        </p:tav>
                                        <p:tav tm="100000">
                                          <p:val>
                                            <p:strVal val="#ppt_h"/>
                                          </p:val>
                                        </p:tav>
                                      </p:tavLst>
                                    </p:anim>
                                    <p:animEffect transition="in" filter="fade">
                                      <p:cBhvr>
                                        <p:cTn id="68" dur="500"/>
                                        <p:tgtEl>
                                          <p:spTgt spid="8"/>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p:cTn id="71" dur="500" fill="hold"/>
                                        <p:tgtEl>
                                          <p:spTgt spid="7"/>
                                        </p:tgtEl>
                                        <p:attrNameLst>
                                          <p:attrName>ppt_w</p:attrName>
                                        </p:attrNameLst>
                                      </p:cBhvr>
                                      <p:tavLst>
                                        <p:tav tm="0">
                                          <p:val>
                                            <p:fltVal val="0"/>
                                          </p:val>
                                        </p:tav>
                                        <p:tav tm="100000">
                                          <p:val>
                                            <p:strVal val="#ppt_w"/>
                                          </p:val>
                                        </p:tav>
                                      </p:tavLst>
                                    </p:anim>
                                    <p:anim calcmode="lin" valueType="num">
                                      <p:cBhvr>
                                        <p:cTn id="72" dur="500" fill="hold"/>
                                        <p:tgtEl>
                                          <p:spTgt spid="7"/>
                                        </p:tgtEl>
                                        <p:attrNameLst>
                                          <p:attrName>ppt_h</p:attrName>
                                        </p:attrNameLst>
                                      </p:cBhvr>
                                      <p:tavLst>
                                        <p:tav tm="0">
                                          <p:val>
                                            <p:fltVal val="0"/>
                                          </p:val>
                                        </p:tav>
                                        <p:tav tm="100000">
                                          <p:val>
                                            <p:strVal val="#ppt_h"/>
                                          </p:val>
                                        </p:tav>
                                      </p:tavLst>
                                    </p:anim>
                                    <p:animEffect transition="in" filter="fade">
                                      <p:cBhvr>
                                        <p:cTn id="73" dur="500"/>
                                        <p:tgtEl>
                                          <p:spTgt spid="7"/>
                                        </p:tgtEl>
                                      </p:cBhvr>
                                    </p:animEffect>
                                  </p:childTnLst>
                                </p:cTn>
                              </p:par>
                            </p:childTnLst>
                          </p:cTn>
                        </p:par>
                      </p:childTnLst>
                    </p:cTn>
                  </p:par>
                  <p:par>
                    <p:cTn id="74" fill="hold">
                      <p:stCondLst>
                        <p:cond delay="indefinite"/>
                      </p:stCondLst>
                      <p:childTnLst>
                        <p:par>
                          <p:cTn id="75" fill="hold">
                            <p:stCondLst>
                              <p:cond delay="0"/>
                            </p:stCondLst>
                            <p:childTnLst>
                              <p:par>
                                <p:cTn id="76" presetID="55" presetClass="entr" presetSubtype="0"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p:cTn id="78" dur="1000" fill="hold"/>
                                        <p:tgtEl>
                                          <p:spTgt spid="15"/>
                                        </p:tgtEl>
                                        <p:attrNameLst>
                                          <p:attrName>ppt_w</p:attrName>
                                        </p:attrNameLst>
                                      </p:cBhvr>
                                      <p:tavLst>
                                        <p:tav tm="0">
                                          <p:val>
                                            <p:strVal val="#ppt_w*0.70"/>
                                          </p:val>
                                        </p:tav>
                                        <p:tav tm="100000">
                                          <p:val>
                                            <p:strVal val="#ppt_w"/>
                                          </p:val>
                                        </p:tav>
                                      </p:tavLst>
                                    </p:anim>
                                    <p:anim calcmode="lin" valueType="num">
                                      <p:cBhvr>
                                        <p:cTn id="79" dur="1000" fill="hold"/>
                                        <p:tgtEl>
                                          <p:spTgt spid="15"/>
                                        </p:tgtEl>
                                        <p:attrNameLst>
                                          <p:attrName>ppt_h</p:attrName>
                                        </p:attrNameLst>
                                      </p:cBhvr>
                                      <p:tavLst>
                                        <p:tav tm="0">
                                          <p:val>
                                            <p:strVal val="#ppt_h"/>
                                          </p:val>
                                        </p:tav>
                                        <p:tav tm="100000">
                                          <p:val>
                                            <p:strVal val="#ppt_h"/>
                                          </p:val>
                                        </p:tav>
                                      </p:tavLst>
                                    </p:anim>
                                    <p:animEffect transition="in" filter="fade">
                                      <p:cBhvr>
                                        <p:cTn id="80" dur="1000"/>
                                        <p:tgtEl>
                                          <p:spTgt spid="15"/>
                                        </p:tgtEl>
                                      </p:cBhvr>
                                    </p:animEffect>
                                  </p:childTnLst>
                                </p:cTn>
                              </p:par>
                            </p:childTnLst>
                          </p:cTn>
                        </p:par>
                      </p:childTnLst>
                    </p:cTn>
                  </p:par>
                  <p:par>
                    <p:cTn id="81" fill="hold">
                      <p:stCondLst>
                        <p:cond delay="indefinite"/>
                      </p:stCondLst>
                      <p:childTnLst>
                        <p:par>
                          <p:cTn id="82" fill="hold">
                            <p:stCondLst>
                              <p:cond delay="0"/>
                            </p:stCondLst>
                            <p:childTnLst>
                              <p:par>
                                <p:cTn id="83" presetID="14" presetClass="exit" presetSubtype="10" fill="hold" grpId="1" nodeType="clickEffect">
                                  <p:stCondLst>
                                    <p:cond delay="0"/>
                                  </p:stCondLst>
                                  <p:childTnLst>
                                    <p:animEffect transition="out" filter="randombar(horizontal)">
                                      <p:cBhvr>
                                        <p:cTn id="84" dur="500"/>
                                        <p:tgtEl>
                                          <p:spTgt spid="15"/>
                                        </p:tgtEl>
                                      </p:cBhvr>
                                    </p:animEffect>
                                    <p:set>
                                      <p:cBhvr>
                                        <p:cTn id="85" dur="1" fill="hold">
                                          <p:stCondLst>
                                            <p:cond delay="499"/>
                                          </p:stCondLst>
                                        </p:cTn>
                                        <p:tgtEl>
                                          <p:spTgt spid="15"/>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4"/>
                                        </p:tgtEl>
                                        <p:attrNameLst>
                                          <p:attrName>style.visibility</p:attrName>
                                        </p:attrNameLst>
                                      </p:cBhvr>
                                      <p:to>
                                        <p:strVal val="visible"/>
                                      </p:to>
                                    </p:set>
                                    <p:animEffect transition="in" filter="wipe(left)">
                                      <p:cBhvr>
                                        <p:cTn id="9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4" grpId="0"/>
      <p:bldP spid="5" grpId="0" animBg="1"/>
      <p:bldP spid="7" grpId="0"/>
      <p:bldP spid="11" grpId="0"/>
      <p:bldP spid="11" grpId="1"/>
      <p:bldP spid="12" grpId="0" animBg="1"/>
      <p:bldP spid="14" grpId="0"/>
      <p:bldP spid="14" grpId="1"/>
      <p:bldP spid="15" grpId="0" animBg="1"/>
      <p:bldP spid="15"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3">
            <a:extLst>
              <a:ext uri="{FF2B5EF4-FFF2-40B4-BE49-F238E27FC236}">
                <a16:creationId xmlns:a16="http://schemas.microsoft.com/office/drawing/2014/main" id="{D866D8B6-051A-4434-A232-AB574BA6B706}"/>
              </a:ext>
            </a:extLst>
          </p:cNvPr>
          <p:cNvSpPr txBox="1">
            <a:spLocks noChangeArrowheads="1"/>
          </p:cNvSpPr>
          <p:nvPr/>
        </p:nvSpPr>
        <p:spPr bwMode="auto">
          <a:xfrm>
            <a:off x="304800" y="322939"/>
            <a:ext cx="147668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000" b="1" dirty="0">
                <a:solidFill>
                  <a:srgbClr val="FF0000"/>
                </a:solidFill>
                <a:latin typeface="Times New Roman" panose="02020603050405020304" pitchFamily="18" charset="0"/>
                <a:cs typeface="Times New Roman" panose="02020603050405020304" pitchFamily="18" charset="0"/>
              </a:rPr>
              <a:t>3. </a:t>
            </a:r>
            <a:r>
              <a:rPr lang="en-US" altLang="en-US" sz="3000" b="1" dirty="0" err="1">
                <a:solidFill>
                  <a:srgbClr val="FF0000"/>
                </a:solidFill>
                <a:latin typeface="Times New Roman" panose="02020603050405020304" pitchFamily="18" charset="0"/>
                <a:cs typeface="Times New Roman" panose="02020603050405020304" pitchFamily="18" charset="0"/>
              </a:rPr>
              <a:t>Ví</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dụ</a:t>
            </a:r>
            <a:endParaRPr lang="en-US" altLang="en-US" sz="3000" b="1" dirty="0">
              <a:solidFill>
                <a:srgbClr val="FF0000"/>
              </a:solidFill>
              <a:latin typeface="Times New Roman" panose="02020603050405020304" pitchFamily="18" charset="0"/>
              <a:cs typeface="Times New Roman" panose="02020603050405020304" pitchFamily="18" charset="0"/>
            </a:endParaRPr>
          </a:p>
        </p:txBody>
      </p:sp>
      <p:sp>
        <p:nvSpPr>
          <p:cNvPr id="3" name="TextBox 34">
            <a:extLst>
              <a:ext uri="{FF2B5EF4-FFF2-40B4-BE49-F238E27FC236}">
                <a16:creationId xmlns:a16="http://schemas.microsoft.com/office/drawing/2014/main" id="{A5A012C0-BE76-427C-8061-BEFD8657DCC1}"/>
              </a:ext>
            </a:extLst>
          </p:cNvPr>
          <p:cNvSpPr txBox="1">
            <a:spLocks noChangeArrowheads="1"/>
          </p:cNvSpPr>
          <p:nvPr/>
        </p:nvSpPr>
        <p:spPr bwMode="auto">
          <a:xfrm>
            <a:off x="447440" y="911862"/>
            <a:ext cx="494506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3000" i="1" dirty="0">
                <a:latin typeface="Times New Roman" panose="02020603050405020304" pitchFamily="18" charset="0"/>
                <a:cs typeface="Times New Roman" panose="02020603050405020304" pitchFamily="18" charset="0"/>
              </a:rPr>
              <a:t>b) </a:t>
            </a:r>
            <a:r>
              <a:rPr lang="en-US" altLang="en-US" sz="3000" i="1" dirty="0" err="1">
                <a:latin typeface="Times New Roman" panose="02020603050405020304" pitchFamily="18" charset="0"/>
                <a:cs typeface="Times New Roman" panose="02020603050405020304" pitchFamily="18" charset="0"/>
              </a:rPr>
              <a:t>Lực</a:t>
            </a:r>
            <a:r>
              <a:rPr lang="en-US" altLang="en-US" sz="3000" i="1" dirty="0">
                <a:latin typeface="Times New Roman" panose="02020603050405020304" pitchFamily="18" charset="0"/>
                <a:cs typeface="Times New Roman" panose="02020603050405020304" pitchFamily="18" charset="0"/>
              </a:rPr>
              <a:t> ma </a:t>
            </a:r>
            <a:r>
              <a:rPr lang="en-US" altLang="en-US" sz="3000" i="1" dirty="0" err="1">
                <a:latin typeface="Times New Roman" panose="02020603050405020304" pitchFamily="18" charset="0"/>
                <a:cs typeface="Times New Roman" panose="02020603050405020304" pitchFamily="18" charset="0"/>
              </a:rPr>
              <a:t>sát</a:t>
            </a:r>
            <a:r>
              <a:rPr lang="en-US" altLang="en-US" sz="3000" i="1" dirty="0">
                <a:latin typeface="Times New Roman" panose="02020603050405020304" pitchFamily="18" charset="0"/>
                <a:cs typeface="Times New Roman" panose="02020603050405020304" pitchFamily="18" charset="0"/>
              </a:rPr>
              <a:t> </a:t>
            </a:r>
            <a:r>
              <a:rPr lang="en-US" altLang="en-US" sz="3000" i="1" dirty="0" err="1">
                <a:latin typeface="Times New Roman" panose="02020603050405020304" pitchFamily="18" charset="0"/>
                <a:cs typeface="Times New Roman" panose="02020603050405020304" pitchFamily="18" charset="0"/>
              </a:rPr>
              <a:t>nghỉ</a:t>
            </a:r>
            <a:r>
              <a:rPr lang="en-US" altLang="en-US" sz="3000" i="1" dirty="0">
                <a:latin typeface="Times New Roman" panose="02020603050405020304" pitchFamily="18" charset="0"/>
                <a:cs typeface="Times New Roman" panose="02020603050405020304" pitchFamily="18" charset="0"/>
              </a:rPr>
              <a:t> </a:t>
            </a:r>
            <a:r>
              <a:rPr lang="en-US" altLang="en-US" sz="3000" i="1" dirty="0" err="1">
                <a:latin typeface="Times New Roman" panose="02020603050405020304" pitchFamily="18" charset="0"/>
                <a:cs typeface="Times New Roman" panose="02020603050405020304" pitchFamily="18" charset="0"/>
              </a:rPr>
              <a:t>đóng</a:t>
            </a:r>
            <a:r>
              <a:rPr lang="en-US" altLang="en-US" sz="3000" i="1" dirty="0">
                <a:latin typeface="Times New Roman" panose="02020603050405020304" pitchFamily="18" charset="0"/>
                <a:cs typeface="Times New Roman" panose="02020603050405020304" pitchFamily="18" charset="0"/>
              </a:rPr>
              <a:t> </a:t>
            </a:r>
            <a:r>
              <a:rPr lang="en-US" altLang="en-US" sz="3000" i="1" dirty="0" err="1">
                <a:latin typeface="Times New Roman" panose="02020603050405020304" pitchFamily="18" charset="0"/>
                <a:cs typeface="Times New Roman" panose="02020603050405020304" pitchFamily="18" charset="0"/>
              </a:rPr>
              <a:t>vai</a:t>
            </a:r>
            <a:r>
              <a:rPr lang="en-US" altLang="en-US" sz="3000" i="1" dirty="0">
                <a:latin typeface="Times New Roman" panose="02020603050405020304" pitchFamily="18" charset="0"/>
                <a:cs typeface="Times New Roman" panose="02020603050405020304" pitchFamily="18" charset="0"/>
              </a:rPr>
              <a:t> </a:t>
            </a:r>
            <a:r>
              <a:rPr lang="en-US" altLang="en-US" sz="3000" i="1" dirty="0" err="1">
                <a:latin typeface="Times New Roman" panose="02020603050405020304" pitchFamily="18" charset="0"/>
                <a:cs typeface="Times New Roman" panose="02020603050405020304" pitchFamily="18" charset="0"/>
              </a:rPr>
              <a:t>trò</a:t>
            </a:r>
            <a:r>
              <a:rPr lang="en-US" altLang="en-US" sz="3000" i="1" dirty="0">
                <a:latin typeface="Times New Roman" panose="02020603050405020304" pitchFamily="18" charset="0"/>
                <a:cs typeface="Times New Roman" panose="02020603050405020304" pitchFamily="18" charset="0"/>
              </a:rPr>
              <a:t> </a:t>
            </a:r>
            <a:r>
              <a:rPr lang="en-US" altLang="en-US" sz="3000" i="1" dirty="0" err="1">
                <a:latin typeface="Times New Roman" panose="02020603050405020304" pitchFamily="18" charset="0"/>
                <a:cs typeface="Times New Roman" panose="02020603050405020304" pitchFamily="18" charset="0"/>
              </a:rPr>
              <a:t>là</a:t>
            </a:r>
            <a:r>
              <a:rPr lang="en-US" altLang="en-US" sz="3000" i="1" dirty="0">
                <a:latin typeface="Times New Roman" panose="02020603050405020304" pitchFamily="18" charset="0"/>
                <a:cs typeface="Times New Roman" panose="02020603050405020304" pitchFamily="18" charset="0"/>
              </a:rPr>
              <a:t> </a:t>
            </a:r>
            <a:r>
              <a:rPr lang="en-US" altLang="en-US" sz="3000" i="1" dirty="0" err="1">
                <a:latin typeface="Times New Roman" panose="02020603050405020304" pitchFamily="18" charset="0"/>
                <a:cs typeface="Times New Roman" panose="02020603050405020304" pitchFamily="18" charset="0"/>
              </a:rPr>
              <a:t>lực</a:t>
            </a:r>
            <a:r>
              <a:rPr lang="en-US" altLang="en-US" sz="3000" i="1" dirty="0">
                <a:latin typeface="Times New Roman" panose="02020603050405020304" pitchFamily="18" charset="0"/>
                <a:cs typeface="Times New Roman" panose="02020603050405020304" pitchFamily="18" charset="0"/>
              </a:rPr>
              <a:t> </a:t>
            </a:r>
            <a:r>
              <a:rPr lang="en-US" altLang="en-US" sz="3000" i="1" dirty="0" err="1">
                <a:latin typeface="Times New Roman" panose="02020603050405020304" pitchFamily="18" charset="0"/>
                <a:cs typeface="Times New Roman" panose="02020603050405020304" pitchFamily="18" charset="0"/>
              </a:rPr>
              <a:t>hướng</a:t>
            </a:r>
            <a:r>
              <a:rPr lang="en-US" altLang="en-US" sz="3000" i="1" dirty="0">
                <a:latin typeface="Times New Roman" panose="02020603050405020304" pitchFamily="18" charset="0"/>
                <a:cs typeface="Times New Roman" panose="02020603050405020304" pitchFamily="18" charset="0"/>
              </a:rPr>
              <a:t> </a:t>
            </a:r>
            <a:r>
              <a:rPr lang="en-US" altLang="en-US" sz="3000" i="1" dirty="0" err="1">
                <a:latin typeface="Times New Roman" panose="02020603050405020304" pitchFamily="18" charset="0"/>
                <a:cs typeface="Times New Roman" panose="02020603050405020304" pitchFamily="18" charset="0"/>
              </a:rPr>
              <a:t>tâm</a:t>
            </a:r>
            <a:r>
              <a:rPr lang="en-US" altLang="en-US" sz="3000" i="1"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giữ</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cho</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một</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vật</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đứng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yên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trên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bàn</a:t>
            </a:r>
            <a:r>
              <a:rPr lang="en-US" altLang="en-US" sz="3000" dirty="0">
                <a:latin typeface="Times New Roman" panose="02020603050405020304" pitchFamily="18" charset="0"/>
                <a:cs typeface="Times New Roman" panose="02020603050405020304" pitchFamily="18" charset="0"/>
              </a:rPr>
              <a:t> quay </a:t>
            </a:r>
            <a:r>
              <a:rPr lang="en-US" altLang="en-US" sz="3000" dirty="0" err="1">
                <a:latin typeface="Times New Roman" panose="02020603050405020304" pitchFamily="18" charset="0"/>
                <a:cs typeface="Times New Roman" panose="02020603050405020304" pitchFamily="18" charset="0"/>
              </a:rPr>
              <a:t>chuyển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động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tròn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đều</a:t>
            </a:r>
            <a:r>
              <a:rPr lang="en-US" altLang="en-US" sz="3000" dirty="0">
                <a:latin typeface="Times New Roman" panose="02020603050405020304" pitchFamily="18" charset="0"/>
                <a:cs typeface="Times New Roman" panose="02020603050405020304" pitchFamily="18" charset="0"/>
              </a:rPr>
              <a:t>.</a:t>
            </a:r>
          </a:p>
        </p:txBody>
      </p:sp>
      <p:sp>
        <p:nvSpPr>
          <p:cNvPr id="4" name="Oval 15" descr="Walnut">
            <a:extLst>
              <a:ext uri="{FF2B5EF4-FFF2-40B4-BE49-F238E27FC236}">
                <a16:creationId xmlns:a16="http://schemas.microsoft.com/office/drawing/2014/main" id="{4EB58942-085C-42E1-B2B4-282F393B7262}"/>
              </a:ext>
            </a:extLst>
          </p:cNvPr>
          <p:cNvSpPr>
            <a:spLocks noChangeArrowheads="1"/>
          </p:cNvSpPr>
          <p:nvPr/>
        </p:nvSpPr>
        <p:spPr bwMode="auto">
          <a:xfrm>
            <a:off x="5745163" y="1995488"/>
            <a:ext cx="3028950" cy="1028700"/>
          </a:xfrm>
          <a:prstGeom prst="ellipse">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cs typeface="Arial" panose="020B0604020202020204" pitchFamily="34" charset="0"/>
            </a:endParaRPr>
          </a:p>
        </p:txBody>
      </p:sp>
      <p:sp>
        <p:nvSpPr>
          <p:cNvPr id="5" name="Oval 16" descr="Oak">
            <a:extLst>
              <a:ext uri="{FF2B5EF4-FFF2-40B4-BE49-F238E27FC236}">
                <a16:creationId xmlns:a16="http://schemas.microsoft.com/office/drawing/2014/main" id="{C609708E-BC90-4153-AB24-54431EDA5149}"/>
              </a:ext>
            </a:extLst>
          </p:cNvPr>
          <p:cNvSpPr>
            <a:spLocks noChangeArrowheads="1"/>
          </p:cNvSpPr>
          <p:nvPr/>
        </p:nvSpPr>
        <p:spPr bwMode="auto">
          <a:xfrm>
            <a:off x="5751513" y="1844675"/>
            <a:ext cx="3028950" cy="1028700"/>
          </a:xfrm>
          <a:prstGeom prst="ellipse">
            <a:avLst/>
          </a:prstGeom>
          <a:blipFill dpi="0" rotWithShape="1">
            <a:blip r:embed="rId4"/>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cs typeface="Arial" panose="020B0604020202020204" pitchFamily="34" charset="0"/>
            </a:endParaRPr>
          </a:p>
        </p:txBody>
      </p:sp>
      <p:sp>
        <p:nvSpPr>
          <p:cNvPr id="6" name="Line 17">
            <a:extLst>
              <a:ext uri="{FF2B5EF4-FFF2-40B4-BE49-F238E27FC236}">
                <a16:creationId xmlns:a16="http://schemas.microsoft.com/office/drawing/2014/main" id="{C45A0C5C-E136-4094-A1A9-27D84B8A6B34}"/>
              </a:ext>
            </a:extLst>
          </p:cNvPr>
          <p:cNvSpPr>
            <a:spLocks noChangeShapeType="1"/>
          </p:cNvSpPr>
          <p:nvPr/>
        </p:nvSpPr>
        <p:spPr bwMode="auto">
          <a:xfrm flipH="1">
            <a:off x="7239000" y="1268413"/>
            <a:ext cx="0" cy="1089025"/>
          </a:xfrm>
          <a:prstGeom prst="line">
            <a:avLst/>
          </a:prstGeom>
          <a:noFill/>
          <a:ln w="571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18">
            <a:extLst>
              <a:ext uri="{FF2B5EF4-FFF2-40B4-BE49-F238E27FC236}">
                <a16:creationId xmlns:a16="http://schemas.microsoft.com/office/drawing/2014/main" id="{163F3E4B-0F49-431A-8C29-91A569684B5F}"/>
              </a:ext>
            </a:extLst>
          </p:cNvPr>
          <p:cNvSpPr>
            <a:spLocks noChangeShapeType="1"/>
          </p:cNvSpPr>
          <p:nvPr/>
        </p:nvSpPr>
        <p:spPr bwMode="auto">
          <a:xfrm>
            <a:off x="7239000" y="3030538"/>
            <a:ext cx="0" cy="547687"/>
          </a:xfrm>
          <a:prstGeom prst="line">
            <a:avLst/>
          </a:prstGeom>
          <a:noFill/>
          <a:ln w="571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Rectangle 19" descr="Green marble">
            <a:extLst>
              <a:ext uri="{FF2B5EF4-FFF2-40B4-BE49-F238E27FC236}">
                <a16:creationId xmlns:a16="http://schemas.microsoft.com/office/drawing/2014/main" id="{19B83686-BC2C-4D34-818D-A03820BE80D9}"/>
              </a:ext>
            </a:extLst>
          </p:cNvPr>
          <p:cNvSpPr>
            <a:spLocks noChangeArrowheads="1"/>
          </p:cNvSpPr>
          <p:nvPr/>
        </p:nvSpPr>
        <p:spPr bwMode="auto">
          <a:xfrm>
            <a:off x="5907088" y="2200275"/>
            <a:ext cx="228600" cy="171450"/>
          </a:xfrm>
          <a:prstGeom prst="rect">
            <a:avLst/>
          </a:prstGeom>
          <a:blipFill dpi="0" rotWithShape="1">
            <a:blip r:embed="rId5"/>
            <a:srcRect/>
            <a:tile tx="0" ty="0" sx="100000" sy="100000" flip="none" algn="tl"/>
          </a:blip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6600"/>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cs typeface="Arial" panose="020B0604020202020204" pitchFamily="34" charset="0"/>
            </a:endParaRPr>
          </a:p>
        </p:txBody>
      </p:sp>
      <p:sp>
        <p:nvSpPr>
          <p:cNvPr id="9" name="AutoShape 20">
            <a:extLst>
              <a:ext uri="{FF2B5EF4-FFF2-40B4-BE49-F238E27FC236}">
                <a16:creationId xmlns:a16="http://schemas.microsoft.com/office/drawing/2014/main" id="{E8353D47-4818-46D9-A596-2E6822C0E21D}"/>
              </a:ext>
            </a:extLst>
          </p:cNvPr>
          <p:cNvSpPr>
            <a:spLocks noChangeArrowheads="1"/>
          </p:cNvSpPr>
          <p:nvPr/>
        </p:nvSpPr>
        <p:spPr bwMode="auto">
          <a:xfrm>
            <a:off x="7086600" y="1462088"/>
            <a:ext cx="381000" cy="323850"/>
          </a:xfrm>
          <a:prstGeom prst="curvedRightArrow">
            <a:avLst>
              <a:gd name="adj1" fmla="val 20000"/>
              <a:gd name="adj2" fmla="val 40000"/>
              <a:gd name="adj3" fmla="val 39216"/>
            </a:avLst>
          </a:prstGeom>
          <a:solidFill>
            <a:schemeClr val="accent1"/>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cs typeface="Arial" panose="020B0604020202020204" pitchFamily="34" charset="0"/>
            </a:endParaRPr>
          </a:p>
        </p:txBody>
      </p:sp>
      <p:sp>
        <p:nvSpPr>
          <p:cNvPr id="10" name="Line 21">
            <a:extLst>
              <a:ext uri="{FF2B5EF4-FFF2-40B4-BE49-F238E27FC236}">
                <a16:creationId xmlns:a16="http://schemas.microsoft.com/office/drawing/2014/main" id="{4785D731-4D31-4F4D-AE61-CAC10CBE9FAF}"/>
              </a:ext>
            </a:extLst>
          </p:cNvPr>
          <p:cNvSpPr>
            <a:spLocks noChangeShapeType="1"/>
          </p:cNvSpPr>
          <p:nvPr/>
        </p:nvSpPr>
        <p:spPr bwMode="auto">
          <a:xfrm>
            <a:off x="7239000" y="1143000"/>
            <a:ext cx="0" cy="457200"/>
          </a:xfrm>
          <a:prstGeom prst="line">
            <a:avLst/>
          </a:prstGeom>
          <a:noFill/>
          <a:ln w="571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22">
            <a:extLst>
              <a:ext uri="{FF2B5EF4-FFF2-40B4-BE49-F238E27FC236}">
                <a16:creationId xmlns:a16="http://schemas.microsoft.com/office/drawing/2014/main" id="{E56AD8D4-1ECF-40A0-B6EB-64B6713D8D76}"/>
              </a:ext>
            </a:extLst>
          </p:cNvPr>
          <p:cNvSpPr>
            <a:spLocks noChangeShapeType="1"/>
          </p:cNvSpPr>
          <p:nvPr/>
        </p:nvSpPr>
        <p:spPr bwMode="auto">
          <a:xfrm>
            <a:off x="6172200" y="2300288"/>
            <a:ext cx="609600" cy="0"/>
          </a:xfrm>
          <a:prstGeom prst="line">
            <a:avLst/>
          </a:prstGeom>
          <a:noFill/>
          <a:ln w="38100">
            <a:solidFill>
              <a:srgbClr val="66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24">
            <a:extLst>
              <a:ext uri="{FF2B5EF4-FFF2-40B4-BE49-F238E27FC236}">
                <a16:creationId xmlns:a16="http://schemas.microsoft.com/office/drawing/2014/main" id="{185315A7-1DDE-4D58-8161-FB32E4C4FF71}"/>
              </a:ext>
            </a:extLst>
          </p:cNvPr>
          <p:cNvSpPr txBox="1">
            <a:spLocks noChangeArrowheads="1"/>
          </p:cNvSpPr>
          <p:nvPr/>
        </p:nvSpPr>
        <p:spPr bwMode="auto">
          <a:xfrm>
            <a:off x="5562600" y="3233738"/>
            <a:ext cx="508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1800">
              <a:cs typeface="Arial" panose="020B0604020202020204" pitchFamily="34" charset="0"/>
            </a:endParaRPr>
          </a:p>
        </p:txBody>
      </p:sp>
      <p:sp>
        <p:nvSpPr>
          <p:cNvPr id="13" name="Text Box 25">
            <a:extLst>
              <a:ext uri="{FF2B5EF4-FFF2-40B4-BE49-F238E27FC236}">
                <a16:creationId xmlns:a16="http://schemas.microsoft.com/office/drawing/2014/main" id="{93ED5DBC-6EA2-421B-8281-C8579C17F0D9}"/>
              </a:ext>
            </a:extLst>
          </p:cNvPr>
          <p:cNvSpPr txBox="1">
            <a:spLocks noChangeArrowheads="1"/>
          </p:cNvSpPr>
          <p:nvPr/>
        </p:nvSpPr>
        <p:spPr bwMode="auto">
          <a:xfrm>
            <a:off x="5659438" y="3290888"/>
            <a:ext cx="3190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1800">
              <a:cs typeface="Arial" panose="020B0604020202020204" pitchFamily="34" charset="0"/>
            </a:endParaRPr>
          </a:p>
        </p:txBody>
      </p:sp>
      <p:graphicFrame>
        <p:nvGraphicFramePr>
          <p:cNvPr id="14" name="Object 26">
            <a:extLst>
              <a:ext uri="{FF2B5EF4-FFF2-40B4-BE49-F238E27FC236}">
                <a16:creationId xmlns:a16="http://schemas.microsoft.com/office/drawing/2014/main" id="{93081EFD-6CC0-493D-9474-BBA1990C5868}"/>
              </a:ext>
            </a:extLst>
          </p:cNvPr>
          <p:cNvGraphicFramePr>
            <a:graphicFrameLocks noChangeAspect="1"/>
          </p:cNvGraphicFramePr>
          <p:nvPr/>
        </p:nvGraphicFramePr>
        <p:xfrm>
          <a:off x="6629400" y="2436813"/>
          <a:ext cx="536575" cy="473075"/>
        </p:xfrm>
        <a:graphic>
          <a:graphicData uri="http://schemas.openxmlformats.org/presentationml/2006/ole">
            <mc:AlternateContent xmlns:mc="http://schemas.openxmlformats.org/markup-compatibility/2006">
              <mc:Choice xmlns:v="urn:schemas-microsoft-com:vml" Requires="v">
                <p:oleObj spid="_x0000_s9258" name="Equation" r:id="rId6" imgW="279279" imgH="241195" progId="Equation.DSMT4">
                  <p:embed/>
                </p:oleObj>
              </mc:Choice>
              <mc:Fallback>
                <p:oleObj name="Equation" r:id="rId6" imgW="279279" imgH="241195" progId="Equation.DSMT4">
                  <p:embed/>
                  <p:pic>
                    <p:nvPicPr>
                      <p:cNvPr id="23" name="Object 26">
                        <a:extLst>
                          <a:ext uri="{FF2B5EF4-FFF2-40B4-BE49-F238E27FC236}">
                            <a16:creationId xmlns:a16="http://schemas.microsoft.com/office/drawing/2014/main" id="{0149D4A0-B3E9-45B6-A5FC-8FF5B239CB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2436813"/>
                        <a:ext cx="536575" cy="4730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 name="Line 27">
            <a:extLst>
              <a:ext uri="{FF2B5EF4-FFF2-40B4-BE49-F238E27FC236}">
                <a16:creationId xmlns:a16="http://schemas.microsoft.com/office/drawing/2014/main" id="{EE316FC4-BFD2-4213-8F7A-AF0B55EFA798}"/>
              </a:ext>
            </a:extLst>
          </p:cNvPr>
          <p:cNvSpPr>
            <a:spLocks noChangeShapeType="1"/>
          </p:cNvSpPr>
          <p:nvPr/>
        </p:nvSpPr>
        <p:spPr bwMode="auto">
          <a:xfrm>
            <a:off x="6019800" y="2300288"/>
            <a:ext cx="0" cy="609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28">
            <a:extLst>
              <a:ext uri="{FF2B5EF4-FFF2-40B4-BE49-F238E27FC236}">
                <a16:creationId xmlns:a16="http://schemas.microsoft.com/office/drawing/2014/main" id="{5625F7E1-4A96-4D66-BE5A-5582876A28A1}"/>
              </a:ext>
            </a:extLst>
          </p:cNvPr>
          <p:cNvSpPr>
            <a:spLocks noChangeShapeType="1"/>
          </p:cNvSpPr>
          <p:nvPr/>
        </p:nvSpPr>
        <p:spPr bwMode="auto">
          <a:xfrm flipV="1">
            <a:off x="6019800" y="1687513"/>
            <a:ext cx="0" cy="612775"/>
          </a:xfrm>
          <a:prstGeom prst="line">
            <a:avLst/>
          </a:prstGeom>
          <a:noFill/>
          <a:ln w="381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7" name="Object 33">
            <a:extLst>
              <a:ext uri="{FF2B5EF4-FFF2-40B4-BE49-F238E27FC236}">
                <a16:creationId xmlns:a16="http://schemas.microsoft.com/office/drawing/2014/main" id="{79C456E0-CD54-4ED1-A628-0A75D41A5B09}"/>
              </a:ext>
            </a:extLst>
          </p:cNvPr>
          <p:cNvGraphicFramePr>
            <a:graphicFrameLocks noChangeAspect="1"/>
          </p:cNvGraphicFramePr>
          <p:nvPr/>
        </p:nvGraphicFramePr>
        <p:xfrm>
          <a:off x="6096000" y="1309688"/>
          <a:ext cx="377825" cy="457200"/>
        </p:xfrm>
        <a:graphic>
          <a:graphicData uri="http://schemas.openxmlformats.org/presentationml/2006/ole">
            <mc:AlternateContent xmlns:mc="http://schemas.openxmlformats.org/markup-compatibility/2006">
              <mc:Choice xmlns:v="urn:schemas-microsoft-com:vml" Requires="v">
                <p:oleObj spid="_x0000_s9259" name="Equation" r:id="rId8" imgW="177569" imgH="215619" progId="Equation.DSMT4">
                  <p:embed/>
                </p:oleObj>
              </mc:Choice>
              <mc:Fallback>
                <p:oleObj name="Equation" r:id="rId8" imgW="177569" imgH="215619" progId="Equation.DSMT4">
                  <p:embed/>
                  <p:pic>
                    <p:nvPicPr>
                      <p:cNvPr id="26" name="Object 33">
                        <a:extLst>
                          <a:ext uri="{FF2B5EF4-FFF2-40B4-BE49-F238E27FC236}">
                            <a16:creationId xmlns:a16="http://schemas.microsoft.com/office/drawing/2014/main" id="{C223D401-0DC5-469F-BA53-AA08B04DB2D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0" y="1309688"/>
                        <a:ext cx="377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 name="Object 35">
            <a:extLst>
              <a:ext uri="{FF2B5EF4-FFF2-40B4-BE49-F238E27FC236}">
                <a16:creationId xmlns:a16="http://schemas.microsoft.com/office/drawing/2014/main" id="{E0BD79A7-43D2-4464-BED4-47EC1182978C}"/>
              </a:ext>
            </a:extLst>
          </p:cNvPr>
          <p:cNvGraphicFramePr>
            <a:graphicFrameLocks noChangeAspect="1"/>
          </p:cNvGraphicFramePr>
          <p:nvPr/>
        </p:nvGraphicFramePr>
        <p:xfrm>
          <a:off x="5867400" y="2833688"/>
          <a:ext cx="381000" cy="474662"/>
        </p:xfrm>
        <a:graphic>
          <a:graphicData uri="http://schemas.openxmlformats.org/presentationml/2006/ole">
            <mc:AlternateContent xmlns:mc="http://schemas.openxmlformats.org/markup-compatibility/2006">
              <mc:Choice xmlns:v="urn:schemas-microsoft-com:vml" Requires="v">
                <p:oleObj spid="_x0000_s9260" name="Equation" r:id="rId10" imgW="152268" imgH="203024" progId="Equation.DSMT4">
                  <p:embed/>
                </p:oleObj>
              </mc:Choice>
              <mc:Fallback>
                <p:oleObj name="Equation" r:id="rId10" imgW="152268" imgH="203024" progId="Equation.DSMT4">
                  <p:embed/>
                  <p:pic>
                    <p:nvPicPr>
                      <p:cNvPr id="27" name="Object 35">
                        <a:extLst>
                          <a:ext uri="{FF2B5EF4-FFF2-40B4-BE49-F238E27FC236}">
                            <a16:creationId xmlns:a16="http://schemas.microsoft.com/office/drawing/2014/main" id="{654AAE47-C057-499E-B710-D484B6DFB3A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67400" y="2833688"/>
                        <a:ext cx="381000" cy="47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9" name="Group 66">
            <a:extLst>
              <a:ext uri="{FF2B5EF4-FFF2-40B4-BE49-F238E27FC236}">
                <a16:creationId xmlns:a16="http://schemas.microsoft.com/office/drawing/2014/main" id="{798245FE-C1B5-4473-BD78-4B9CF088856C}"/>
              </a:ext>
            </a:extLst>
          </p:cNvPr>
          <p:cNvGrpSpPr>
            <a:grpSpLocks/>
          </p:cNvGrpSpPr>
          <p:nvPr/>
        </p:nvGrpSpPr>
        <p:grpSpPr bwMode="auto">
          <a:xfrm>
            <a:off x="5922963" y="3994150"/>
            <a:ext cx="2708275" cy="2605088"/>
            <a:chOff x="3504" y="2208"/>
            <a:chExt cx="1944" cy="1968"/>
          </a:xfrm>
        </p:grpSpPr>
        <p:grpSp>
          <p:nvGrpSpPr>
            <p:cNvPr id="20" name="Group 57">
              <a:extLst>
                <a:ext uri="{FF2B5EF4-FFF2-40B4-BE49-F238E27FC236}">
                  <a16:creationId xmlns:a16="http://schemas.microsoft.com/office/drawing/2014/main" id="{6EC29AF7-7908-4081-A52E-8939D7462E83}"/>
                </a:ext>
              </a:extLst>
            </p:cNvPr>
            <p:cNvGrpSpPr>
              <a:grpSpLocks/>
            </p:cNvGrpSpPr>
            <p:nvPr/>
          </p:nvGrpSpPr>
          <p:grpSpPr bwMode="auto">
            <a:xfrm>
              <a:off x="3504" y="2208"/>
              <a:ext cx="1944" cy="1968"/>
              <a:chOff x="2856" y="960"/>
              <a:chExt cx="2232" cy="2112"/>
            </a:xfrm>
          </p:grpSpPr>
          <p:grpSp>
            <p:nvGrpSpPr>
              <p:cNvPr id="22" name="Group 58">
                <a:extLst>
                  <a:ext uri="{FF2B5EF4-FFF2-40B4-BE49-F238E27FC236}">
                    <a16:creationId xmlns:a16="http://schemas.microsoft.com/office/drawing/2014/main" id="{53E6976F-8D7D-45F9-818A-717DD1232442}"/>
                  </a:ext>
                </a:extLst>
              </p:cNvPr>
              <p:cNvGrpSpPr>
                <a:grpSpLocks/>
              </p:cNvGrpSpPr>
              <p:nvPr/>
            </p:nvGrpSpPr>
            <p:grpSpPr bwMode="auto">
              <a:xfrm>
                <a:off x="2856" y="960"/>
                <a:ext cx="2232" cy="2112"/>
                <a:chOff x="2952" y="984"/>
                <a:chExt cx="2100" cy="2100"/>
              </a:xfrm>
            </p:grpSpPr>
            <p:sp>
              <p:nvSpPr>
                <p:cNvPr id="27" name="Oval 59" descr="Oak">
                  <a:extLst>
                    <a:ext uri="{FF2B5EF4-FFF2-40B4-BE49-F238E27FC236}">
                      <a16:creationId xmlns:a16="http://schemas.microsoft.com/office/drawing/2014/main" id="{2E29ACB4-FB50-4AC5-B041-28CEFEB59161}"/>
                    </a:ext>
                  </a:extLst>
                </p:cNvPr>
                <p:cNvSpPr>
                  <a:spLocks noChangeArrowheads="1"/>
                </p:cNvSpPr>
                <p:nvPr/>
              </p:nvSpPr>
              <p:spPr bwMode="auto">
                <a:xfrm>
                  <a:off x="2952" y="984"/>
                  <a:ext cx="2100" cy="2100"/>
                </a:xfrm>
                <a:prstGeom prst="ellipse">
                  <a:avLst/>
                </a:prstGeom>
                <a:blipFill dpi="0" rotWithShape="1">
                  <a:blip r:embed="rId4"/>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cs typeface="Arial" panose="020B0604020202020204" pitchFamily="34" charset="0"/>
                  </a:endParaRPr>
                </a:p>
              </p:txBody>
            </p:sp>
            <p:sp>
              <p:nvSpPr>
                <p:cNvPr id="28" name="Rectangle 60" descr="Green marble">
                  <a:extLst>
                    <a:ext uri="{FF2B5EF4-FFF2-40B4-BE49-F238E27FC236}">
                      <a16:creationId xmlns:a16="http://schemas.microsoft.com/office/drawing/2014/main" id="{53844C29-FBF2-4D4D-AB3F-18C1DD0F677B}"/>
                    </a:ext>
                  </a:extLst>
                </p:cNvPr>
                <p:cNvSpPr>
                  <a:spLocks noChangeArrowheads="1"/>
                </p:cNvSpPr>
                <p:nvPr/>
              </p:nvSpPr>
              <p:spPr bwMode="auto">
                <a:xfrm>
                  <a:off x="3540" y="1236"/>
                  <a:ext cx="204" cy="192"/>
                </a:xfrm>
                <a:prstGeom prst="rect">
                  <a:avLst/>
                </a:prstGeom>
                <a:blipFill dpi="0" rotWithShape="1">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cs typeface="Arial" panose="020B0604020202020204" pitchFamily="34" charset="0"/>
                  </a:endParaRPr>
                </a:p>
              </p:txBody>
            </p:sp>
          </p:grpSp>
          <p:sp>
            <p:nvSpPr>
              <p:cNvPr id="23" name="Line 61">
                <a:extLst>
                  <a:ext uri="{FF2B5EF4-FFF2-40B4-BE49-F238E27FC236}">
                    <a16:creationId xmlns:a16="http://schemas.microsoft.com/office/drawing/2014/main" id="{F3C33D23-643E-406F-B223-25CE8BE2E499}"/>
                  </a:ext>
                </a:extLst>
              </p:cNvPr>
              <p:cNvSpPr>
                <a:spLocks noChangeShapeType="1"/>
              </p:cNvSpPr>
              <p:nvPr/>
            </p:nvSpPr>
            <p:spPr bwMode="auto">
              <a:xfrm>
                <a:off x="3598" y="1368"/>
                <a:ext cx="376" cy="672"/>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Oval 62">
                <a:extLst>
                  <a:ext uri="{FF2B5EF4-FFF2-40B4-BE49-F238E27FC236}">
                    <a16:creationId xmlns:a16="http://schemas.microsoft.com/office/drawing/2014/main" id="{F3791EC6-9C10-4E82-A7C3-8C375FC5FB34}"/>
                  </a:ext>
                </a:extLst>
              </p:cNvPr>
              <p:cNvSpPr>
                <a:spLocks noChangeArrowheads="1"/>
              </p:cNvSpPr>
              <p:nvPr/>
            </p:nvSpPr>
            <p:spPr bwMode="auto">
              <a:xfrm>
                <a:off x="3945" y="2016"/>
                <a:ext cx="78" cy="5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cs typeface="Arial" panose="020B0604020202020204" pitchFamily="34" charset="0"/>
                </a:endParaRPr>
              </a:p>
            </p:txBody>
          </p:sp>
          <p:sp>
            <p:nvSpPr>
              <p:cNvPr id="25" name="Line 63">
                <a:extLst>
                  <a:ext uri="{FF2B5EF4-FFF2-40B4-BE49-F238E27FC236}">
                    <a16:creationId xmlns:a16="http://schemas.microsoft.com/office/drawing/2014/main" id="{665FF373-4DF9-4F84-A5EC-D7BD46058B44}"/>
                  </a:ext>
                </a:extLst>
              </p:cNvPr>
              <p:cNvSpPr>
                <a:spLocks noChangeShapeType="1"/>
              </p:cNvSpPr>
              <p:nvPr/>
            </p:nvSpPr>
            <p:spPr bwMode="auto">
              <a:xfrm>
                <a:off x="3617" y="1380"/>
                <a:ext cx="182" cy="336"/>
              </a:xfrm>
              <a:prstGeom prst="line">
                <a:avLst/>
              </a:prstGeom>
              <a:noFill/>
              <a:ln w="38100">
                <a:solidFill>
                  <a:srgbClr val="99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Oval 64">
                <a:extLst>
                  <a:ext uri="{FF2B5EF4-FFF2-40B4-BE49-F238E27FC236}">
                    <a16:creationId xmlns:a16="http://schemas.microsoft.com/office/drawing/2014/main" id="{F3DD5F27-6863-433C-9D55-7275CF2A7C31}"/>
                  </a:ext>
                </a:extLst>
              </p:cNvPr>
              <p:cNvSpPr>
                <a:spLocks noChangeArrowheads="1"/>
              </p:cNvSpPr>
              <p:nvPr/>
            </p:nvSpPr>
            <p:spPr bwMode="auto">
              <a:xfrm>
                <a:off x="3060" y="1176"/>
                <a:ext cx="1824" cy="171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cs typeface="Arial" panose="020B0604020202020204" pitchFamily="34" charset="0"/>
                </a:endParaRPr>
              </a:p>
            </p:txBody>
          </p:sp>
        </p:grpSp>
        <p:graphicFrame>
          <p:nvGraphicFramePr>
            <p:cNvPr id="21" name="Object 65">
              <a:extLst>
                <a:ext uri="{FF2B5EF4-FFF2-40B4-BE49-F238E27FC236}">
                  <a16:creationId xmlns:a16="http://schemas.microsoft.com/office/drawing/2014/main" id="{8EF816A0-76C9-4186-A31A-6403432CD2A4}"/>
                </a:ext>
              </a:extLst>
            </p:cNvPr>
            <p:cNvGraphicFramePr>
              <a:graphicFrameLocks noChangeAspect="1"/>
            </p:cNvGraphicFramePr>
            <p:nvPr/>
          </p:nvGraphicFramePr>
          <p:xfrm>
            <a:off x="4320" y="2534"/>
            <a:ext cx="384" cy="346"/>
          </p:xfrm>
          <a:graphic>
            <a:graphicData uri="http://schemas.openxmlformats.org/presentationml/2006/ole">
              <mc:AlternateContent xmlns:mc="http://schemas.openxmlformats.org/markup-compatibility/2006">
                <mc:Choice xmlns:v="urn:schemas-microsoft-com:vml" Requires="v">
                  <p:oleObj spid="_x0000_s9261" name="Equation" r:id="rId12" imgW="317087" imgH="215619" progId="Equation.DSMT4">
                    <p:embed/>
                  </p:oleObj>
                </mc:Choice>
                <mc:Fallback>
                  <p:oleObj name="Equation" r:id="rId12" imgW="317087" imgH="215619" progId="Equation.DSMT4">
                    <p:embed/>
                    <p:pic>
                      <p:nvPicPr>
                        <p:cNvPr id="30" name="Object 65">
                          <a:extLst>
                            <a:ext uri="{FF2B5EF4-FFF2-40B4-BE49-F238E27FC236}">
                              <a16:creationId xmlns:a16="http://schemas.microsoft.com/office/drawing/2014/main" id="{A8B7F13F-1529-4BDD-BFD3-05EF3DB766D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20" y="2534"/>
                          <a:ext cx="384" cy="3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9" name="Rectangular Callout 8">
            <a:extLst>
              <a:ext uri="{FF2B5EF4-FFF2-40B4-BE49-F238E27FC236}">
                <a16:creationId xmlns:a16="http://schemas.microsoft.com/office/drawing/2014/main" id="{828445EC-E98C-4FB2-8F26-3396064F0BA3}"/>
              </a:ext>
            </a:extLst>
          </p:cNvPr>
          <p:cNvSpPr/>
          <p:nvPr/>
        </p:nvSpPr>
        <p:spPr>
          <a:xfrm>
            <a:off x="5689873" y="3643313"/>
            <a:ext cx="3203575" cy="1527174"/>
          </a:xfrm>
          <a:prstGeom prst="wedgeRectCallout">
            <a:avLst>
              <a:gd name="adj1" fmla="val -34924"/>
              <a:gd name="adj2" fmla="val -14015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US" sz="2400" dirty="0" err="1">
                <a:solidFill>
                  <a:srgbClr val="0000FF"/>
                </a:solidFill>
                <a:latin typeface="Tahoma" panose="020B0604030504040204" pitchFamily="34" charset="0"/>
                <a:cs typeface="Tahoma" panose="020B0604030504040204" pitchFamily="34" charset="0"/>
              </a:rPr>
              <a:t>Khi</a:t>
            </a:r>
            <a:r>
              <a:rPr lang="en-US" sz="2400" dirty="0">
                <a:solidFill>
                  <a:srgbClr val="0000FF"/>
                </a:solidFill>
                <a:latin typeface="Tahoma" panose="020B0604030504040204" pitchFamily="34" charset="0"/>
                <a:cs typeface="Tahoma" panose="020B0604030504040204" pitchFamily="34" charset="0"/>
              </a:rPr>
              <a:t> </a:t>
            </a:r>
            <a:r>
              <a:rPr lang="en-US" sz="2400" dirty="0" err="1">
                <a:solidFill>
                  <a:srgbClr val="0000FF"/>
                </a:solidFill>
                <a:latin typeface="Tahoma" panose="020B0604030504040204" pitchFamily="34" charset="0"/>
                <a:cs typeface="Tahoma" panose="020B0604030504040204" pitchFamily="34" charset="0"/>
              </a:rPr>
              <a:t>vật</a:t>
            </a:r>
            <a:r>
              <a:rPr lang="en-US" sz="2400" dirty="0">
                <a:solidFill>
                  <a:srgbClr val="0000FF"/>
                </a:solidFill>
                <a:latin typeface="Tahoma" panose="020B0604030504040204" pitchFamily="34" charset="0"/>
                <a:cs typeface="Tahoma" panose="020B0604030504040204" pitchFamily="34" charset="0"/>
              </a:rPr>
              <a:t> </a:t>
            </a:r>
            <a:r>
              <a:rPr lang="en-US" sz="2400" dirty="0" err="1">
                <a:solidFill>
                  <a:srgbClr val="0000FF"/>
                </a:solidFill>
                <a:latin typeface="Tahoma" panose="020B0604030504040204" pitchFamily="34" charset="0"/>
                <a:cs typeface="Tahoma" panose="020B0604030504040204" pitchFamily="34" charset="0"/>
              </a:rPr>
              <a:t>đứng</a:t>
            </a:r>
            <a:r>
              <a:rPr lang="en-US" sz="2400" dirty="0">
                <a:solidFill>
                  <a:srgbClr val="0000FF"/>
                </a:solidFill>
                <a:latin typeface="Tahoma" panose="020B0604030504040204" pitchFamily="34" charset="0"/>
                <a:cs typeface="Tahoma" panose="020B0604030504040204" pitchFamily="34" charset="0"/>
              </a:rPr>
              <a:t> </a:t>
            </a:r>
            <a:r>
              <a:rPr lang="en-US" sz="2400" dirty="0" err="1">
                <a:solidFill>
                  <a:srgbClr val="0000FF"/>
                </a:solidFill>
                <a:latin typeface="Tahoma" panose="020B0604030504040204" pitchFamily="34" charset="0"/>
                <a:cs typeface="Tahoma" panose="020B0604030504040204" pitchFamily="34" charset="0"/>
              </a:rPr>
              <a:t>yên</a:t>
            </a:r>
            <a:r>
              <a:rPr lang="en-US" sz="2400" dirty="0">
                <a:solidFill>
                  <a:srgbClr val="0000FF"/>
                </a:solidFill>
                <a:latin typeface="Tahoma" panose="020B0604030504040204" pitchFamily="34" charset="0"/>
                <a:cs typeface="Tahoma" panose="020B0604030504040204" pitchFamily="34" charset="0"/>
              </a:rPr>
              <a:t>, </a:t>
            </a:r>
            <a:r>
              <a:rPr lang="en-US" sz="2400" dirty="0" err="1">
                <a:solidFill>
                  <a:srgbClr val="0000FF"/>
                </a:solidFill>
                <a:latin typeface="Tahoma" panose="020B0604030504040204" pitchFamily="34" charset="0"/>
                <a:cs typeface="Tahoma" panose="020B0604030504040204" pitchFamily="34" charset="0"/>
              </a:rPr>
              <a:t>vật</a:t>
            </a:r>
            <a:r>
              <a:rPr lang="en-US" sz="2400" dirty="0">
                <a:solidFill>
                  <a:srgbClr val="0000FF"/>
                </a:solidFill>
                <a:latin typeface="Tahoma" panose="020B0604030504040204" pitchFamily="34" charset="0"/>
                <a:cs typeface="Tahoma" panose="020B0604030504040204" pitchFamily="34" charset="0"/>
              </a:rPr>
              <a:t> </a:t>
            </a:r>
            <a:r>
              <a:rPr lang="en-US" sz="2400" dirty="0" err="1">
                <a:solidFill>
                  <a:srgbClr val="0000FF"/>
                </a:solidFill>
                <a:latin typeface="Tahoma" panose="020B0604030504040204" pitchFamily="34" charset="0"/>
                <a:cs typeface="Tahoma" panose="020B0604030504040204" pitchFamily="34" charset="0"/>
              </a:rPr>
              <a:t>chịu</a:t>
            </a:r>
            <a:r>
              <a:rPr lang="en-US" sz="2400" dirty="0">
                <a:solidFill>
                  <a:srgbClr val="0000FF"/>
                </a:solidFill>
                <a:latin typeface="Tahoma" panose="020B0604030504040204" pitchFamily="34" charset="0"/>
                <a:cs typeface="Tahoma" panose="020B0604030504040204" pitchFamily="34" charset="0"/>
              </a:rPr>
              <a:t> </a:t>
            </a:r>
            <a:r>
              <a:rPr lang="en-US" sz="2400" dirty="0" err="1">
                <a:solidFill>
                  <a:srgbClr val="0000FF"/>
                </a:solidFill>
                <a:latin typeface="Tahoma" panose="020B0604030504040204" pitchFamily="34" charset="0"/>
                <a:cs typeface="Tahoma" panose="020B0604030504040204" pitchFamily="34" charset="0"/>
              </a:rPr>
              <a:t>tác</a:t>
            </a:r>
            <a:r>
              <a:rPr lang="en-US" sz="2400" dirty="0">
                <a:solidFill>
                  <a:srgbClr val="0000FF"/>
                </a:solidFill>
                <a:latin typeface="Tahoma" panose="020B0604030504040204" pitchFamily="34" charset="0"/>
                <a:cs typeface="Tahoma" panose="020B0604030504040204" pitchFamily="34" charset="0"/>
              </a:rPr>
              <a:t> </a:t>
            </a:r>
            <a:r>
              <a:rPr lang="en-US" sz="2400" dirty="0" err="1">
                <a:solidFill>
                  <a:srgbClr val="0000FF"/>
                </a:solidFill>
                <a:latin typeface="Tahoma" panose="020B0604030504040204" pitchFamily="34" charset="0"/>
                <a:cs typeface="Tahoma" panose="020B0604030504040204" pitchFamily="34" charset="0"/>
              </a:rPr>
              <a:t>dụng</a:t>
            </a:r>
            <a:r>
              <a:rPr lang="en-US" sz="2400" dirty="0">
                <a:solidFill>
                  <a:srgbClr val="0000FF"/>
                </a:solidFill>
                <a:latin typeface="Tahoma" panose="020B0604030504040204" pitchFamily="34" charset="0"/>
                <a:cs typeface="Tahoma" panose="020B0604030504040204" pitchFamily="34" charset="0"/>
              </a:rPr>
              <a:t> </a:t>
            </a:r>
            <a:r>
              <a:rPr lang="en-US" sz="2400" dirty="0" err="1">
                <a:solidFill>
                  <a:srgbClr val="0000FF"/>
                </a:solidFill>
                <a:latin typeface="Tahoma" panose="020B0604030504040204" pitchFamily="34" charset="0"/>
                <a:cs typeface="Tahoma" panose="020B0604030504040204" pitchFamily="34" charset="0"/>
              </a:rPr>
              <a:t>của</a:t>
            </a:r>
            <a:r>
              <a:rPr lang="en-US" sz="2400" dirty="0">
                <a:solidFill>
                  <a:srgbClr val="0000FF"/>
                </a:solidFill>
                <a:latin typeface="Tahoma" panose="020B0604030504040204" pitchFamily="34" charset="0"/>
                <a:cs typeface="Tahoma" panose="020B0604030504040204" pitchFamily="34" charset="0"/>
              </a:rPr>
              <a:t> </a:t>
            </a:r>
            <a:r>
              <a:rPr lang="en-US" sz="2400" dirty="0" err="1">
                <a:solidFill>
                  <a:srgbClr val="0000FF"/>
                </a:solidFill>
                <a:latin typeface="Tahoma" panose="020B0604030504040204" pitchFamily="34" charset="0"/>
                <a:cs typeface="Tahoma" panose="020B0604030504040204" pitchFamily="34" charset="0"/>
              </a:rPr>
              <a:t>những</a:t>
            </a:r>
            <a:r>
              <a:rPr lang="en-US" sz="2400" dirty="0">
                <a:solidFill>
                  <a:srgbClr val="0000FF"/>
                </a:solidFill>
                <a:latin typeface="Tahoma" panose="020B0604030504040204" pitchFamily="34" charset="0"/>
                <a:cs typeface="Tahoma" panose="020B0604030504040204" pitchFamily="34" charset="0"/>
              </a:rPr>
              <a:t> </a:t>
            </a:r>
            <a:r>
              <a:rPr lang="en-US" sz="2400" dirty="0" err="1">
                <a:solidFill>
                  <a:srgbClr val="0000FF"/>
                </a:solidFill>
                <a:latin typeface="Tahoma" panose="020B0604030504040204" pitchFamily="34" charset="0"/>
                <a:cs typeface="Tahoma" panose="020B0604030504040204" pitchFamily="34" charset="0"/>
              </a:rPr>
              <a:t>lực</a:t>
            </a:r>
            <a:r>
              <a:rPr lang="en-US" sz="2400" dirty="0">
                <a:solidFill>
                  <a:srgbClr val="0000FF"/>
                </a:solidFill>
                <a:latin typeface="Tahoma" panose="020B0604030504040204" pitchFamily="34" charset="0"/>
                <a:cs typeface="Tahoma" panose="020B0604030504040204" pitchFamily="34" charset="0"/>
              </a:rPr>
              <a:t> </a:t>
            </a:r>
            <a:r>
              <a:rPr lang="en-US" sz="2400" dirty="0" err="1">
                <a:solidFill>
                  <a:srgbClr val="0000FF"/>
                </a:solidFill>
                <a:latin typeface="Tahoma" panose="020B0604030504040204" pitchFamily="34" charset="0"/>
                <a:cs typeface="Tahoma" panose="020B0604030504040204" pitchFamily="34" charset="0"/>
              </a:rPr>
              <a:t>nào</a:t>
            </a:r>
            <a:r>
              <a:rPr lang="en-US" sz="2400" dirty="0">
                <a:solidFill>
                  <a:srgbClr val="0000FF"/>
                </a:solidFill>
                <a:latin typeface="Tahoma" panose="020B0604030504040204" pitchFamily="34" charset="0"/>
                <a:cs typeface="Tahoma" panose="020B0604030504040204" pitchFamily="34" charset="0"/>
              </a:rPr>
              <a:t>? </a:t>
            </a:r>
            <a:r>
              <a:rPr lang="en-US" sz="2400" dirty="0" err="1">
                <a:solidFill>
                  <a:srgbClr val="0000FF"/>
                </a:solidFill>
                <a:latin typeface="Tahoma" panose="020B0604030504040204" pitchFamily="34" charset="0"/>
                <a:cs typeface="Tahoma" panose="020B0604030504040204" pitchFamily="34" charset="0"/>
              </a:rPr>
              <a:t>Có</a:t>
            </a:r>
            <a:r>
              <a:rPr lang="en-US" sz="2400" dirty="0">
                <a:solidFill>
                  <a:srgbClr val="0000FF"/>
                </a:solidFill>
                <a:latin typeface="Tahoma" panose="020B0604030504040204" pitchFamily="34" charset="0"/>
                <a:cs typeface="Tahoma" panose="020B0604030504040204" pitchFamily="34" charset="0"/>
              </a:rPr>
              <a:t> </a:t>
            </a:r>
            <a:r>
              <a:rPr lang="en-US" sz="2400" dirty="0" err="1">
                <a:solidFill>
                  <a:srgbClr val="0000FF"/>
                </a:solidFill>
                <a:latin typeface="Tahoma" panose="020B0604030504040204" pitchFamily="34" charset="0"/>
                <a:cs typeface="Tahoma" panose="020B0604030504040204" pitchFamily="34" charset="0"/>
              </a:rPr>
              <a:t>đặc</a:t>
            </a:r>
            <a:r>
              <a:rPr lang="en-US" sz="2400" dirty="0">
                <a:solidFill>
                  <a:srgbClr val="0000FF"/>
                </a:solidFill>
                <a:latin typeface="Tahoma" panose="020B0604030504040204" pitchFamily="34" charset="0"/>
                <a:cs typeface="Tahoma" panose="020B0604030504040204" pitchFamily="34" charset="0"/>
              </a:rPr>
              <a:t> </a:t>
            </a:r>
            <a:r>
              <a:rPr lang="en-US" sz="2400" dirty="0" err="1">
                <a:solidFill>
                  <a:srgbClr val="0000FF"/>
                </a:solidFill>
                <a:latin typeface="Tahoma" panose="020B0604030504040204" pitchFamily="34" charset="0"/>
                <a:cs typeface="Tahoma" panose="020B0604030504040204" pitchFamily="34" charset="0"/>
              </a:rPr>
              <a:t>điểm</a:t>
            </a:r>
            <a:r>
              <a:rPr lang="en-US" sz="2400" dirty="0">
                <a:solidFill>
                  <a:srgbClr val="0000FF"/>
                </a:solidFill>
                <a:latin typeface="Tahoma" panose="020B0604030504040204" pitchFamily="34" charset="0"/>
                <a:cs typeface="Tahoma" panose="020B0604030504040204" pitchFamily="34" charset="0"/>
              </a:rPr>
              <a:t> </a:t>
            </a:r>
            <a:r>
              <a:rPr lang="en-US" sz="2400" dirty="0" err="1">
                <a:solidFill>
                  <a:srgbClr val="0000FF"/>
                </a:solidFill>
                <a:latin typeface="Tahoma" panose="020B0604030504040204" pitchFamily="34" charset="0"/>
                <a:cs typeface="Tahoma" panose="020B0604030504040204" pitchFamily="34" charset="0"/>
              </a:rPr>
              <a:t>gì</a:t>
            </a:r>
            <a:r>
              <a:rPr lang="en-US" sz="2400" dirty="0">
                <a:solidFill>
                  <a:srgbClr val="0000FF"/>
                </a:solidFill>
                <a:latin typeface="Tahoma" panose="020B0604030504040204" pitchFamily="34" charset="0"/>
                <a:cs typeface="Tahoma" panose="020B0604030504040204" pitchFamily="34" charset="0"/>
              </a:rPr>
              <a:t>?</a:t>
            </a:r>
          </a:p>
        </p:txBody>
      </p:sp>
      <p:sp>
        <p:nvSpPr>
          <p:cNvPr id="30" name="Rectangular Callout 57">
            <a:extLst>
              <a:ext uri="{FF2B5EF4-FFF2-40B4-BE49-F238E27FC236}">
                <a16:creationId xmlns:a16="http://schemas.microsoft.com/office/drawing/2014/main" id="{563AA66A-19CD-49AE-973E-B04A81110B24}"/>
              </a:ext>
            </a:extLst>
          </p:cNvPr>
          <p:cNvSpPr/>
          <p:nvPr/>
        </p:nvSpPr>
        <p:spPr>
          <a:xfrm>
            <a:off x="314325" y="5229225"/>
            <a:ext cx="4229100" cy="884238"/>
          </a:xfrm>
          <a:prstGeom prst="wedgeRectCallout">
            <a:avLst>
              <a:gd name="adj1" fmla="val 78189"/>
              <a:gd name="adj2" fmla="val -1121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500" dirty="0" err="1">
                <a:solidFill>
                  <a:srgbClr val="0000FF"/>
                </a:solidFill>
                <a:latin typeface="Times New Roman" panose="02020603050405020304" pitchFamily="18" charset="0"/>
                <a:cs typeface="Times New Roman" panose="02020603050405020304" pitchFamily="18" charset="0"/>
              </a:rPr>
              <a:t>Lực</a:t>
            </a:r>
            <a:r>
              <a:rPr lang="en-US" sz="2500" dirty="0">
                <a:solidFill>
                  <a:srgbClr val="0000FF"/>
                </a:solidFill>
                <a:latin typeface="Times New Roman" panose="02020603050405020304" pitchFamily="18" charset="0"/>
                <a:cs typeface="Times New Roman" panose="02020603050405020304" pitchFamily="18" charset="0"/>
              </a:rPr>
              <a:t> </a:t>
            </a:r>
            <a:r>
              <a:rPr lang="en-US" sz="2500" dirty="0" err="1">
                <a:solidFill>
                  <a:srgbClr val="0000FF"/>
                </a:solidFill>
                <a:latin typeface="Times New Roman" panose="02020603050405020304" pitchFamily="18" charset="0"/>
                <a:cs typeface="Times New Roman" panose="02020603050405020304" pitchFamily="18" charset="0"/>
              </a:rPr>
              <a:t>nào</a:t>
            </a:r>
            <a:r>
              <a:rPr lang="en-US" sz="2500" dirty="0">
                <a:solidFill>
                  <a:srgbClr val="0000FF"/>
                </a:solidFill>
                <a:latin typeface="Times New Roman" panose="02020603050405020304" pitchFamily="18" charset="0"/>
                <a:cs typeface="Times New Roman" panose="02020603050405020304" pitchFamily="18" charset="0"/>
              </a:rPr>
              <a:t> </a:t>
            </a:r>
            <a:r>
              <a:rPr lang="en-US" sz="2500" dirty="0" err="1">
                <a:solidFill>
                  <a:srgbClr val="0000FF"/>
                </a:solidFill>
                <a:latin typeface="Times New Roman" panose="02020603050405020304" pitchFamily="18" charset="0"/>
                <a:cs typeface="Times New Roman" panose="02020603050405020304" pitchFamily="18" charset="0"/>
              </a:rPr>
              <a:t>đã</a:t>
            </a:r>
            <a:r>
              <a:rPr lang="en-US" sz="2500" dirty="0">
                <a:solidFill>
                  <a:srgbClr val="0000FF"/>
                </a:solidFill>
                <a:latin typeface="Times New Roman" panose="02020603050405020304" pitchFamily="18" charset="0"/>
                <a:cs typeface="Times New Roman" panose="02020603050405020304" pitchFamily="18" charset="0"/>
              </a:rPr>
              <a:t> </a:t>
            </a:r>
            <a:r>
              <a:rPr lang="en-US" sz="2500" dirty="0" err="1">
                <a:solidFill>
                  <a:srgbClr val="0000FF"/>
                </a:solidFill>
                <a:latin typeface="Times New Roman" panose="02020603050405020304" pitchFamily="18" charset="0"/>
                <a:cs typeface="Times New Roman" panose="02020603050405020304" pitchFamily="18" charset="0"/>
              </a:rPr>
              <a:t>gây</a:t>
            </a:r>
            <a:r>
              <a:rPr lang="en-US" sz="2500" dirty="0">
                <a:solidFill>
                  <a:srgbClr val="0000FF"/>
                </a:solidFill>
                <a:latin typeface="Times New Roman" panose="02020603050405020304" pitchFamily="18" charset="0"/>
                <a:cs typeface="Times New Roman" panose="02020603050405020304" pitchFamily="18" charset="0"/>
              </a:rPr>
              <a:t> </a:t>
            </a:r>
            <a:r>
              <a:rPr lang="en-US" sz="2500" dirty="0" err="1">
                <a:solidFill>
                  <a:srgbClr val="0000FF"/>
                </a:solidFill>
                <a:latin typeface="Times New Roman" panose="02020603050405020304" pitchFamily="18" charset="0"/>
                <a:cs typeface="Times New Roman" panose="02020603050405020304" pitchFamily="18" charset="0"/>
              </a:rPr>
              <a:t>ra</a:t>
            </a:r>
            <a:r>
              <a:rPr lang="en-US" sz="2500" dirty="0">
                <a:solidFill>
                  <a:srgbClr val="0000FF"/>
                </a:solidFill>
                <a:latin typeface="Times New Roman" panose="02020603050405020304" pitchFamily="18" charset="0"/>
                <a:cs typeface="Times New Roman" panose="02020603050405020304" pitchFamily="18" charset="0"/>
              </a:rPr>
              <a:t> </a:t>
            </a:r>
            <a:r>
              <a:rPr lang="en-US" sz="2500" dirty="0" err="1">
                <a:solidFill>
                  <a:srgbClr val="0000FF"/>
                </a:solidFill>
                <a:latin typeface="Times New Roman" panose="02020603050405020304" pitchFamily="18" charset="0"/>
                <a:cs typeface="Times New Roman" panose="02020603050405020304" pitchFamily="18" charset="0"/>
              </a:rPr>
              <a:t>gia</a:t>
            </a:r>
            <a:r>
              <a:rPr lang="en-US" sz="2500" dirty="0">
                <a:solidFill>
                  <a:srgbClr val="0000FF"/>
                </a:solidFill>
                <a:latin typeface="Times New Roman" panose="02020603050405020304" pitchFamily="18" charset="0"/>
                <a:cs typeface="Times New Roman" panose="02020603050405020304" pitchFamily="18" charset="0"/>
              </a:rPr>
              <a:t> </a:t>
            </a:r>
            <a:r>
              <a:rPr lang="en-US" sz="2500" dirty="0" err="1">
                <a:solidFill>
                  <a:srgbClr val="0000FF"/>
                </a:solidFill>
                <a:latin typeface="Times New Roman" panose="02020603050405020304" pitchFamily="18" charset="0"/>
                <a:cs typeface="Times New Roman" panose="02020603050405020304" pitchFamily="18" charset="0"/>
              </a:rPr>
              <a:t>tốc</a:t>
            </a:r>
            <a:r>
              <a:rPr lang="en-US" sz="2500" dirty="0">
                <a:solidFill>
                  <a:srgbClr val="0000FF"/>
                </a:solidFill>
                <a:latin typeface="Times New Roman" panose="02020603050405020304" pitchFamily="18" charset="0"/>
                <a:cs typeface="Times New Roman" panose="02020603050405020304" pitchFamily="18" charset="0"/>
              </a:rPr>
              <a:t> </a:t>
            </a:r>
            <a:r>
              <a:rPr lang="en-US" sz="2500" dirty="0" err="1">
                <a:solidFill>
                  <a:srgbClr val="0000FF"/>
                </a:solidFill>
                <a:latin typeface="Times New Roman" panose="02020603050405020304" pitchFamily="18" charset="0"/>
                <a:cs typeface="Times New Roman" panose="02020603050405020304" pitchFamily="18" charset="0"/>
              </a:rPr>
              <a:t>hướng</a:t>
            </a:r>
            <a:r>
              <a:rPr lang="en-US" sz="2500" dirty="0">
                <a:solidFill>
                  <a:srgbClr val="0000FF"/>
                </a:solidFill>
                <a:latin typeface="Times New Roman" panose="02020603050405020304" pitchFamily="18" charset="0"/>
                <a:cs typeface="Times New Roman" panose="02020603050405020304" pitchFamily="18" charset="0"/>
              </a:rPr>
              <a:t> </a:t>
            </a:r>
            <a:r>
              <a:rPr lang="en-US" sz="2500" dirty="0" err="1">
                <a:solidFill>
                  <a:srgbClr val="0000FF"/>
                </a:solidFill>
                <a:latin typeface="Times New Roman" panose="02020603050405020304" pitchFamily="18" charset="0"/>
                <a:cs typeface="Times New Roman" panose="02020603050405020304" pitchFamily="18" charset="0"/>
              </a:rPr>
              <a:t>tâm</a:t>
            </a:r>
            <a:r>
              <a:rPr lang="en-US" sz="2500" dirty="0">
                <a:solidFill>
                  <a:srgbClr val="0000FF"/>
                </a:solidFill>
                <a:latin typeface="Times New Roman" panose="02020603050405020304" pitchFamily="18" charset="0"/>
                <a:cs typeface="Times New Roman" panose="02020603050405020304" pitchFamily="18" charset="0"/>
              </a:rPr>
              <a:t> </a:t>
            </a:r>
            <a:r>
              <a:rPr lang="en-US" sz="2500" dirty="0" err="1">
                <a:solidFill>
                  <a:srgbClr val="0000FF"/>
                </a:solidFill>
                <a:latin typeface="Times New Roman" panose="02020603050405020304" pitchFamily="18" charset="0"/>
                <a:cs typeface="Times New Roman" panose="02020603050405020304" pitchFamily="18" charset="0"/>
              </a:rPr>
              <a:t>cho</a:t>
            </a:r>
            <a:r>
              <a:rPr lang="en-US" sz="2500" dirty="0">
                <a:solidFill>
                  <a:srgbClr val="0000FF"/>
                </a:solidFill>
                <a:latin typeface="Times New Roman" panose="02020603050405020304" pitchFamily="18" charset="0"/>
                <a:cs typeface="Times New Roman" panose="02020603050405020304" pitchFamily="18" charset="0"/>
              </a:rPr>
              <a:t> </a:t>
            </a:r>
            <a:r>
              <a:rPr lang="en-US" sz="2500" dirty="0" err="1">
                <a:solidFill>
                  <a:srgbClr val="0000FF"/>
                </a:solidFill>
                <a:latin typeface="Times New Roman" panose="02020603050405020304" pitchFamily="18" charset="0"/>
                <a:cs typeface="Times New Roman" panose="02020603050405020304" pitchFamily="18" charset="0"/>
              </a:rPr>
              <a:t>vật</a:t>
            </a:r>
            <a:r>
              <a:rPr lang="en-US" sz="2500" dirty="0">
                <a:solidFill>
                  <a:srgbClr val="0000FF"/>
                </a:solidFill>
                <a:latin typeface="Times New Roman" panose="02020603050405020304" pitchFamily="18" charset="0"/>
                <a:cs typeface="Times New Roman" panose="02020603050405020304" pitchFamily="18" charset="0"/>
              </a:rPr>
              <a:t>?</a:t>
            </a:r>
          </a:p>
        </p:txBody>
      </p:sp>
      <p:sp>
        <p:nvSpPr>
          <p:cNvPr id="31" name="Rectangular Callout 58">
            <a:extLst>
              <a:ext uri="{FF2B5EF4-FFF2-40B4-BE49-F238E27FC236}">
                <a16:creationId xmlns:a16="http://schemas.microsoft.com/office/drawing/2014/main" id="{360D4194-5F18-4D79-A9E5-F5FCD2C89FE4}"/>
              </a:ext>
            </a:extLst>
          </p:cNvPr>
          <p:cNvSpPr/>
          <p:nvPr/>
        </p:nvSpPr>
        <p:spPr>
          <a:xfrm>
            <a:off x="199412" y="5318896"/>
            <a:ext cx="4785714" cy="879267"/>
          </a:xfrm>
          <a:prstGeom prst="wedgeRectCallout">
            <a:avLst>
              <a:gd name="adj1" fmla="val 66860"/>
              <a:gd name="adj2" fmla="val -1997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US" sz="2500" dirty="0" err="1">
                <a:solidFill>
                  <a:srgbClr val="0000FF"/>
                </a:solidFill>
                <a:latin typeface="Times New Roman" panose="02020603050405020304" pitchFamily="18" charset="0"/>
                <a:cs typeface="Times New Roman" panose="02020603050405020304" pitchFamily="18" charset="0"/>
              </a:rPr>
              <a:t>Lực</a:t>
            </a:r>
            <a:r>
              <a:rPr lang="en-US" sz="2500" dirty="0">
                <a:solidFill>
                  <a:srgbClr val="0000FF"/>
                </a:solidFill>
                <a:latin typeface="Times New Roman" panose="02020603050405020304" pitchFamily="18" charset="0"/>
                <a:cs typeface="Times New Roman" panose="02020603050405020304" pitchFamily="18" charset="0"/>
              </a:rPr>
              <a:t> </a:t>
            </a:r>
            <a:r>
              <a:rPr lang="en-US" sz="2500" dirty="0" err="1">
                <a:solidFill>
                  <a:srgbClr val="0000FF"/>
                </a:solidFill>
                <a:latin typeface="Times New Roman" panose="02020603050405020304" pitchFamily="18" charset="0"/>
                <a:cs typeface="Times New Roman" panose="02020603050405020304" pitchFamily="18" charset="0"/>
              </a:rPr>
              <a:t>nào</a:t>
            </a:r>
            <a:r>
              <a:rPr lang="en-US" sz="2500" dirty="0">
                <a:solidFill>
                  <a:srgbClr val="0000FF"/>
                </a:solidFill>
                <a:latin typeface="Times New Roman" panose="02020603050405020304" pitchFamily="18" charset="0"/>
                <a:cs typeface="Times New Roman" panose="02020603050405020304" pitchFamily="18" charset="0"/>
              </a:rPr>
              <a:t> </a:t>
            </a:r>
            <a:r>
              <a:rPr lang="en-US" sz="2500" dirty="0" err="1">
                <a:solidFill>
                  <a:srgbClr val="0000FF"/>
                </a:solidFill>
                <a:latin typeface="Times New Roman" panose="02020603050405020304" pitchFamily="18" charset="0"/>
                <a:cs typeface="Times New Roman" panose="02020603050405020304" pitchFamily="18" charset="0"/>
              </a:rPr>
              <a:t>đóng</a:t>
            </a:r>
            <a:r>
              <a:rPr lang="en-US" sz="2500" dirty="0">
                <a:solidFill>
                  <a:srgbClr val="0000FF"/>
                </a:solidFill>
                <a:latin typeface="Times New Roman" panose="02020603050405020304" pitchFamily="18" charset="0"/>
                <a:cs typeface="Times New Roman" panose="02020603050405020304" pitchFamily="18" charset="0"/>
              </a:rPr>
              <a:t> </a:t>
            </a:r>
            <a:r>
              <a:rPr lang="en-US" sz="2500" dirty="0" err="1">
                <a:solidFill>
                  <a:srgbClr val="0000FF"/>
                </a:solidFill>
                <a:latin typeface="Times New Roman" panose="02020603050405020304" pitchFamily="18" charset="0"/>
                <a:cs typeface="Times New Roman" panose="02020603050405020304" pitchFamily="18" charset="0"/>
              </a:rPr>
              <a:t>vai</a:t>
            </a:r>
            <a:r>
              <a:rPr lang="en-US" sz="2500" dirty="0">
                <a:solidFill>
                  <a:srgbClr val="0000FF"/>
                </a:solidFill>
                <a:latin typeface="Times New Roman" panose="02020603050405020304" pitchFamily="18" charset="0"/>
                <a:cs typeface="Times New Roman" panose="02020603050405020304" pitchFamily="18" charset="0"/>
              </a:rPr>
              <a:t> </a:t>
            </a:r>
            <a:r>
              <a:rPr lang="en-US" sz="2500" dirty="0" err="1">
                <a:solidFill>
                  <a:srgbClr val="0000FF"/>
                </a:solidFill>
                <a:latin typeface="Times New Roman" panose="02020603050405020304" pitchFamily="18" charset="0"/>
                <a:cs typeface="Times New Roman" panose="02020603050405020304" pitchFamily="18" charset="0"/>
              </a:rPr>
              <a:t>trò</a:t>
            </a:r>
            <a:r>
              <a:rPr lang="en-US" sz="2500" dirty="0">
                <a:solidFill>
                  <a:srgbClr val="0000FF"/>
                </a:solidFill>
                <a:latin typeface="Times New Roman" panose="02020603050405020304" pitchFamily="18" charset="0"/>
                <a:cs typeface="Times New Roman" panose="02020603050405020304" pitchFamily="18" charset="0"/>
              </a:rPr>
              <a:t> </a:t>
            </a:r>
            <a:r>
              <a:rPr lang="en-US" sz="2500" dirty="0" err="1">
                <a:solidFill>
                  <a:srgbClr val="0000FF"/>
                </a:solidFill>
                <a:latin typeface="Times New Roman" panose="02020603050405020304" pitchFamily="18" charset="0"/>
                <a:cs typeface="Times New Roman" panose="02020603050405020304" pitchFamily="18" charset="0"/>
              </a:rPr>
              <a:t>là</a:t>
            </a:r>
            <a:r>
              <a:rPr lang="en-US" sz="2500" dirty="0">
                <a:solidFill>
                  <a:srgbClr val="0000FF"/>
                </a:solidFill>
                <a:latin typeface="Times New Roman" panose="02020603050405020304" pitchFamily="18" charset="0"/>
                <a:cs typeface="Times New Roman" panose="02020603050405020304" pitchFamily="18" charset="0"/>
              </a:rPr>
              <a:t> </a:t>
            </a:r>
            <a:r>
              <a:rPr lang="en-US" sz="2500" dirty="0" err="1">
                <a:solidFill>
                  <a:srgbClr val="0000FF"/>
                </a:solidFill>
                <a:latin typeface="Times New Roman" panose="02020603050405020304" pitchFamily="18" charset="0"/>
                <a:cs typeface="Times New Roman" panose="02020603050405020304" pitchFamily="18" charset="0"/>
              </a:rPr>
              <a:t>lực</a:t>
            </a:r>
            <a:r>
              <a:rPr lang="en-US" sz="2500" dirty="0">
                <a:solidFill>
                  <a:srgbClr val="0000FF"/>
                </a:solidFill>
                <a:latin typeface="Times New Roman" panose="02020603050405020304" pitchFamily="18" charset="0"/>
                <a:cs typeface="Times New Roman" panose="02020603050405020304" pitchFamily="18" charset="0"/>
              </a:rPr>
              <a:t> </a:t>
            </a:r>
            <a:r>
              <a:rPr lang="en-US" sz="2500" dirty="0" err="1">
                <a:solidFill>
                  <a:srgbClr val="0000FF"/>
                </a:solidFill>
                <a:latin typeface="Times New Roman" panose="02020603050405020304" pitchFamily="18" charset="0"/>
                <a:cs typeface="Times New Roman" panose="02020603050405020304" pitchFamily="18" charset="0"/>
              </a:rPr>
              <a:t>hướng</a:t>
            </a:r>
            <a:r>
              <a:rPr lang="en-US" sz="2500" dirty="0">
                <a:solidFill>
                  <a:srgbClr val="0000FF"/>
                </a:solidFill>
                <a:latin typeface="Times New Roman" panose="02020603050405020304" pitchFamily="18" charset="0"/>
                <a:cs typeface="Times New Roman" panose="02020603050405020304" pitchFamily="18" charset="0"/>
              </a:rPr>
              <a:t> </a:t>
            </a:r>
            <a:r>
              <a:rPr lang="en-US" sz="2500" dirty="0" err="1">
                <a:solidFill>
                  <a:srgbClr val="0000FF"/>
                </a:solidFill>
                <a:latin typeface="Times New Roman" panose="02020603050405020304" pitchFamily="18" charset="0"/>
                <a:cs typeface="Times New Roman" panose="02020603050405020304" pitchFamily="18" charset="0"/>
              </a:rPr>
              <a:t>tâm</a:t>
            </a:r>
            <a:r>
              <a:rPr lang="en-US" sz="2500" dirty="0">
                <a:solidFill>
                  <a:srgbClr val="0000FF"/>
                </a:solidFill>
                <a:latin typeface="Times New Roman" panose="02020603050405020304" pitchFamily="18" charset="0"/>
                <a:cs typeface="Times New Roman" panose="02020603050405020304" pitchFamily="18" charset="0"/>
              </a:rPr>
              <a:t>?</a:t>
            </a:r>
          </a:p>
        </p:txBody>
      </p:sp>
      <p:sp>
        <p:nvSpPr>
          <p:cNvPr id="32" name="Rectangular Callout 59">
            <a:extLst>
              <a:ext uri="{FF2B5EF4-FFF2-40B4-BE49-F238E27FC236}">
                <a16:creationId xmlns:a16="http://schemas.microsoft.com/office/drawing/2014/main" id="{751789C3-A86E-482F-A824-51AE15A0243C}"/>
              </a:ext>
            </a:extLst>
          </p:cNvPr>
          <p:cNvSpPr/>
          <p:nvPr/>
        </p:nvSpPr>
        <p:spPr>
          <a:xfrm>
            <a:off x="405909" y="5229225"/>
            <a:ext cx="4578350" cy="1189037"/>
          </a:xfrm>
          <a:prstGeom prst="wedgeRectCallout">
            <a:avLst>
              <a:gd name="adj1" fmla="val 71644"/>
              <a:gd name="adj2" fmla="val -2727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US" sz="2500" dirty="0" err="1">
                <a:solidFill>
                  <a:srgbClr val="0000FF"/>
                </a:solidFill>
                <a:latin typeface="Times New Roman" panose="02020603050405020304" pitchFamily="18" charset="0"/>
                <a:cs typeface="Times New Roman" panose="02020603050405020304" pitchFamily="18" charset="0"/>
              </a:rPr>
              <a:t>Tại</a:t>
            </a:r>
            <a:r>
              <a:rPr lang="en-US" sz="2500" dirty="0">
                <a:solidFill>
                  <a:srgbClr val="0000FF"/>
                </a:solidFill>
                <a:latin typeface="Times New Roman" panose="02020603050405020304" pitchFamily="18" charset="0"/>
                <a:cs typeface="Times New Roman" panose="02020603050405020304" pitchFamily="18" charset="0"/>
              </a:rPr>
              <a:t> </a:t>
            </a:r>
            <a:r>
              <a:rPr lang="en-US" sz="2500" dirty="0" err="1">
                <a:solidFill>
                  <a:srgbClr val="0000FF"/>
                </a:solidFill>
                <a:latin typeface="Times New Roman" panose="02020603050405020304" pitchFamily="18" charset="0"/>
                <a:cs typeface="Times New Roman" panose="02020603050405020304" pitchFamily="18" charset="0"/>
              </a:rPr>
              <a:t>sao</a:t>
            </a:r>
            <a:r>
              <a:rPr lang="en-US" sz="2500" dirty="0">
                <a:solidFill>
                  <a:srgbClr val="0000FF"/>
                </a:solidFill>
                <a:latin typeface="Times New Roman" panose="02020603050405020304" pitchFamily="18" charset="0"/>
                <a:cs typeface="Times New Roman" panose="02020603050405020304" pitchFamily="18" charset="0"/>
              </a:rPr>
              <a:t> </a:t>
            </a:r>
            <a:r>
              <a:rPr lang="en-US" sz="2500" dirty="0" err="1">
                <a:solidFill>
                  <a:srgbClr val="0000FF"/>
                </a:solidFill>
                <a:latin typeface="Times New Roman" panose="02020603050405020304" pitchFamily="18" charset="0"/>
                <a:cs typeface="Times New Roman" panose="02020603050405020304" pitchFamily="18" charset="0"/>
              </a:rPr>
              <a:t>khi</a:t>
            </a:r>
            <a:r>
              <a:rPr lang="en-US" sz="2500" dirty="0">
                <a:solidFill>
                  <a:srgbClr val="0000FF"/>
                </a:solidFill>
                <a:latin typeface="Times New Roman" panose="02020603050405020304" pitchFamily="18" charset="0"/>
                <a:cs typeface="Times New Roman" panose="02020603050405020304" pitchFamily="18" charset="0"/>
              </a:rPr>
              <a:t> </a:t>
            </a:r>
            <a:r>
              <a:rPr lang="en-US" sz="2500" dirty="0" err="1">
                <a:solidFill>
                  <a:srgbClr val="0000FF"/>
                </a:solidFill>
                <a:latin typeface="Times New Roman" panose="02020603050405020304" pitchFamily="18" charset="0"/>
                <a:cs typeface="Times New Roman" panose="02020603050405020304" pitchFamily="18" charset="0"/>
              </a:rPr>
              <a:t>bàn</a:t>
            </a:r>
            <a:r>
              <a:rPr lang="en-US" sz="2500" dirty="0">
                <a:solidFill>
                  <a:srgbClr val="0000FF"/>
                </a:solidFill>
                <a:latin typeface="Times New Roman" panose="02020603050405020304" pitchFamily="18" charset="0"/>
                <a:cs typeface="Times New Roman" panose="02020603050405020304" pitchFamily="18" charset="0"/>
              </a:rPr>
              <a:t> quay </a:t>
            </a:r>
            <a:r>
              <a:rPr lang="en-US" sz="2500" dirty="0" err="1">
                <a:solidFill>
                  <a:srgbClr val="0000FF"/>
                </a:solidFill>
                <a:latin typeface="Times New Roman" panose="02020603050405020304" pitchFamily="18" charset="0"/>
                <a:cs typeface="Times New Roman" panose="02020603050405020304" pitchFamily="18" charset="0"/>
              </a:rPr>
              <a:t>nhanh</a:t>
            </a:r>
            <a:r>
              <a:rPr lang="en-US" sz="2500" dirty="0">
                <a:solidFill>
                  <a:srgbClr val="0000FF"/>
                </a:solidFill>
                <a:latin typeface="Times New Roman" panose="02020603050405020304" pitchFamily="18" charset="0"/>
                <a:cs typeface="Times New Roman" panose="02020603050405020304" pitchFamily="18" charset="0"/>
              </a:rPr>
              <a:t> </a:t>
            </a:r>
            <a:r>
              <a:rPr lang="en-US" sz="2500" dirty="0" err="1">
                <a:solidFill>
                  <a:srgbClr val="0000FF"/>
                </a:solidFill>
                <a:latin typeface="Times New Roman" panose="02020603050405020304" pitchFamily="18" charset="0"/>
                <a:cs typeface="Times New Roman" panose="02020603050405020304" pitchFamily="18" charset="0"/>
              </a:rPr>
              <a:t>đến</a:t>
            </a:r>
            <a:r>
              <a:rPr lang="en-US" sz="2500" dirty="0">
                <a:solidFill>
                  <a:srgbClr val="0000FF"/>
                </a:solidFill>
                <a:latin typeface="Times New Roman" panose="02020603050405020304" pitchFamily="18" charset="0"/>
                <a:cs typeface="Times New Roman" panose="02020603050405020304" pitchFamily="18" charset="0"/>
              </a:rPr>
              <a:t> </a:t>
            </a:r>
            <a:r>
              <a:rPr lang="en-US" sz="2500" dirty="0" err="1">
                <a:solidFill>
                  <a:srgbClr val="0000FF"/>
                </a:solidFill>
                <a:latin typeface="Times New Roman" panose="02020603050405020304" pitchFamily="18" charset="0"/>
                <a:cs typeface="Times New Roman" panose="02020603050405020304" pitchFamily="18" charset="0"/>
              </a:rPr>
              <a:t>một</a:t>
            </a:r>
            <a:r>
              <a:rPr lang="en-US" sz="2500" dirty="0">
                <a:solidFill>
                  <a:srgbClr val="0000FF"/>
                </a:solidFill>
                <a:latin typeface="Times New Roman" panose="02020603050405020304" pitchFamily="18" charset="0"/>
                <a:cs typeface="Times New Roman" panose="02020603050405020304" pitchFamily="18" charset="0"/>
              </a:rPr>
              <a:t> </a:t>
            </a:r>
            <a:r>
              <a:rPr lang="en-US" sz="2500" dirty="0" err="1">
                <a:solidFill>
                  <a:srgbClr val="0000FF"/>
                </a:solidFill>
                <a:latin typeface="Times New Roman" panose="02020603050405020304" pitchFamily="18" charset="0"/>
                <a:cs typeface="Times New Roman" panose="02020603050405020304" pitchFamily="18" charset="0"/>
              </a:rPr>
              <a:t>mức</a:t>
            </a:r>
            <a:r>
              <a:rPr lang="en-US" sz="2500" dirty="0">
                <a:solidFill>
                  <a:srgbClr val="0000FF"/>
                </a:solidFill>
                <a:latin typeface="Times New Roman" panose="02020603050405020304" pitchFamily="18" charset="0"/>
                <a:cs typeface="Times New Roman" panose="02020603050405020304" pitchFamily="18" charset="0"/>
              </a:rPr>
              <a:t> </a:t>
            </a:r>
            <a:r>
              <a:rPr lang="en-US" sz="2500" dirty="0" err="1">
                <a:solidFill>
                  <a:srgbClr val="0000FF"/>
                </a:solidFill>
                <a:latin typeface="Times New Roman" panose="02020603050405020304" pitchFamily="18" charset="0"/>
                <a:cs typeface="Times New Roman" panose="02020603050405020304" pitchFamily="18" charset="0"/>
              </a:rPr>
              <a:t>nào</a:t>
            </a:r>
            <a:r>
              <a:rPr lang="en-US" sz="2500" dirty="0">
                <a:solidFill>
                  <a:srgbClr val="0000FF"/>
                </a:solidFill>
                <a:latin typeface="Times New Roman" panose="02020603050405020304" pitchFamily="18" charset="0"/>
                <a:cs typeface="Times New Roman" panose="02020603050405020304" pitchFamily="18" charset="0"/>
              </a:rPr>
              <a:t> </a:t>
            </a:r>
            <a:r>
              <a:rPr lang="en-US" sz="2500" dirty="0" err="1">
                <a:solidFill>
                  <a:srgbClr val="0000FF"/>
                </a:solidFill>
                <a:latin typeface="Times New Roman" panose="02020603050405020304" pitchFamily="18" charset="0"/>
                <a:cs typeface="Times New Roman" panose="02020603050405020304" pitchFamily="18" charset="0"/>
              </a:rPr>
              <a:t>đó</a:t>
            </a:r>
            <a:r>
              <a:rPr lang="en-US" sz="2500" dirty="0">
                <a:solidFill>
                  <a:srgbClr val="0000FF"/>
                </a:solidFill>
                <a:latin typeface="Times New Roman" panose="02020603050405020304" pitchFamily="18" charset="0"/>
                <a:cs typeface="Times New Roman" panose="02020603050405020304" pitchFamily="18" charset="0"/>
              </a:rPr>
              <a:t> </a:t>
            </a:r>
            <a:r>
              <a:rPr lang="en-US" sz="2500" dirty="0" err="1">
                <a:solidFill>
                  <a:srgbClr val="0000FF"/>
                </a:solidFill>
                <a:latin typeface="Times New Roman" panose="02020603050405020304" pitchFamily="18" charset="0"/>
                <a:cs typeface="Times New Roman" panose="02020603050405020304" pitchFamily="18" charset="0"/>
              </a:rPr>
              <a:t>thì</a:t>
            </a:r>
            <a:r>
              <a:rPr lang="en-US" sz="2500" dirty="0">
                <a:solidFill>
                  <a:srgbClr val="0000FF"/>
                </a:solidFill>
                <a:latin typeface="Times New Roman" panose="02020603050405020304" pitchFamily="18" charset="0"/>
                <a:cs typeface="Times New Roman" panose="02020603050405020304" pitchFamily="18" charset="0"/>
              </a:rPr>
              <a:t> </a:t>
            </a:r>
            <a:r>
              <a:rPr lang="en-US" sz="2500" dirty="0" err="1">
                <a:solidFill>
                  <a:srgbClr val="0000FF"/>
                </a:solidFill>
                <a:latin typeface="Times New Roman" panose="02020603050405020304" pitchFamily="18" charset="0"/>
                <a:cs typeface="Times New Roman" panose="02020603050405020304" pitchFamily="18" charset="0"/>
              </a:rPr>
              <a:t>vật</a:t>
            </a:r>
            <a:r>
              <a:rPr lang="en-US" sz="2500" dirty="0">
                <a:solidFill>
                  <a:srgbClr val="0000FF"/>
                </a:solidFill>
                <a:latin typeface="Times New Roman" panose="02020603050405020304" pitchFamily="18" charset="0"/>
                <a:cs typeface="Times New Roman" panose="02020603050405020304" pitchFamily="18" charset="0"/>
              </a:rPr>
              <a:t> </a:t>
            </a:r>
            <a:r>
              <a:rPr lang="en-US" sz="2500" dirty="0" err="1">
                <a:solidFill>
                  <a:srgbClr val="0000FF"/>
                </a:solidFill>
                <a:latin typeface="Times New Roman" panose="02020603050405020304" pitchFamily="18" charset="0"/>
                <a:cs typeface="Times New Roman" panose="02020603050405020304" pitchFamily="18" charset="0"/>
              </a:rPr>
              <a:t>sẽ</a:t>
            </a:r>
            <a:r>
              <a:rPr lang="en-US" sz="2500" dirty="0">
                <a:solidFill>
                  <a:srgbClr val="0000FF"/>
                </a:solidFill>
                <a:latin typeface="Times New Roman" panose="02020603050405020304" pitchFamily="18" charset="0"/>
                <a:cs typeface="Times New Roman" panose="02020603050405020304" pitchFamily="18" charset="0"/>
              </a:rPr>
              <a:t> </a:t>
            </a:r>
            <a:r>
              <a:rPr lang="en-US" sz="2500" dirty="0" err="1">
                <a:solidFill>
                  <a:srgbClr val="0000FF"/>
                </a:solidFill>
                <a:latin typeface="Times New Roman" panose="02020603050405020304" pitchFamily="18" charset="0"/>
                <a:cs typeface="Times New Roman" panose="02020603050405020304" pitchFamily="18" charset="0"/>
              </a:rPr>
              <a:t>văng</a:t>
            </a:r>
            <a:r>
              <a:rPr lang="en-US" sz="2500" dirty="0">
                <a:solidFill>
                  <a:srgbClr val="0000FF"/>
                </a:solidFill>
                <a:latin typeface="Times New Roman" panose="02020603050405020304" pitchFamily="18" charset="0"/>
                <a:cs typeface="Times New Roman" panose="02020603050405020304" pitchFamily="18" charset="0"/>
              </a:rPr>
              <a:t> </a:t>
            </a:r>
            <a:r>
              <a:rPr lang="en-US" sz="2500" dirty="0" err="1">
                <a:solidFill>
                  <a:srgbClr val="0000FF"/>
                </a:solidFill>
                <a:latin typeface="Times New Roman" panose="02020603050405020304" pitchFamily="18" charset="0"/>
                <a:cs typeface="Times New Roman" panose="02020603050405020304" pitchFamily="18" charset="0"/>
              </a:rPr>
              <a:t>ra</a:t>
            </a:r>
            <a:r>
              <a:rPr lang="en-US" sz="2500" dirty="0">
                <a:solidFill>
                  <a:srgbClr val="0000FF"/>
                </a:solidFill>
                <a:latin typeface="Times New Roman" panose="02020603050405020304" pitchFamily="18" charset="0"/>
                <a:cs typeface="Times New Roman" panose="02020603050405020304" pitchFamily="18" charset="0"/>
              </a:rPr>
              <a:t> </a:t>
            </a:r>
            <a:r>
              <a:rPr lang="en-US" sz="2500" dirty="0" err="1">
                <a:solidFill>
                  <a:srgbClr val="0000FF"/>
                </a:solidFill>
                <a:latin typeface="Times New Roman" panose="02020603050405020304" pitchFamily="18" charset="0"/>
                <a:cs typeface="Times New Roman" panose="02020603050405020304" pitchFamily="18" charset="0"/>
              </a:rPr>
              <a:t>ngoài</a:t>
            </a:r>
            <a:r>
              <a:rPr lang="en-US" sz="2500" dirty="0">
                <a:solidFill>
                  <a:srgbClr val="0000FF"/>
                </a:solidFill>
                <a:latin typeface="Times New Roman" panose="02020603050405020304" pitchFamily="18" charset="0"/>
                <a:cs typeface="Times New Roman" panose="02020603050405020304" pitchFamily="18" charset="0"/>
              </a:rPr>
              <a:t> </a:t>
            </a:r>
            <a:r>
              <a:rPr lang="en-US" sz="2500" dirty="0" err="1">
                <a:solidFill>
                  <a:srgbClr val="0000FF"/>
                </a:solidFill>
                <a:latin typeface="Times New Roman" panose="02020603050405020304" pitchFamily="18" charset="0"/>
                <a:cs typeface="Times New Roman" panose="02020603050405020304" pitchFamily="18" charset="0"/>
              </a:rPr>
              <a:t>bàn</a:t>
            </a:r>
            <a:r>
              <a:rPr lang="en-US" sz="2500" dirty="0">
                <a:solidFill>
                  <a:srgbClr val="0000FF"/>
                </a:solidFill>
                <a:latin typeface="Times New Roman" panose="02020603050405020304" pitchFamily="18" charset="0"/>
                <a:cs typeface="Times New Roman" panose="02020603050405020304" pitchFamily="18" charset="0"/>
              </a:rPr>
              <a:t>?</a:t>
            </a:r>
          </a:p>
        </p:txBody>
      </p:sp>
      <p:sp>
        <p:nvSpPr>
          <p:cNvPr id="33" name="Rectangle 22">
            <a:extLst>
              <a:ext uri="{FF2B5EF4-FFF2-40B4-BE49-F238E27FC236}">
                <a16:creationId xmlns:a16="http://schemas.microsoft.com/office/drawing/2014/main" id="{C544052A-F17A-4374-AB98-048093DE0946}"/>
              </a:ext>
            </a:extLst>
          </p:cNvPr>
          <p:cNvSpPr>
            <a:spLocks noChangeArrowheads="1"/>
          </p:cNvSpPr>
          <p:nvPr/>
        </p:nvSpPr>
        <p:spPr bwMode="auto">
          <a:xfrm>
            <a:off x="182205" y="3578225"/>
            <a:ext cx="5099609" cy="3170099"/>
          </a:xfrm>
          <a:prstGeom prst="rect">
            <a:avLst/>
          </a:prstGeom>
          <a:solidFill>
            <a:srgbClr val="92D050"/>
          </a:solidFill>
          <a:ln w="9525">
            <a:solidFill>
              <a:srgbClr val="FF0000"/>
            </a:solidFill>
            <a:miter lim="800000"/>
            <a:headEnd/>
            <a:tailEnd/>
          </a:ln>
        </p:spPr>
        <p:txBody>
          <a:bodyPr wrap="square" anchor="ctr">
            <a:spAutoFit/>
          </a:bodyPr>
          <a:lstStyle>
            <a:lvl1pPr>
              <a:spcBef>
                <a:spcPct val="20000"/>
              </a:spcBef>
              <a:buChar char="•"/>
              <a:tabLst>
                <a:tab pos="588963" algn="l"/>
              </a:tabLst>
              <a:defRPr sz="3200">
                <a:solidFill>
                  <a:schemeClr val="tx1"/>
                </a:solidFill>
                <a:latin typeface="Arial" panose="020B0604020202020204" pitchFamily="34" charset="0"/>
              </a:defRPr>
            </a:lvl1pPr>
            <a:lvl2pPr marL="742950" indent="-285750">
              <a:spcBef>
                <a:spcPct val="20000"/>
              </a:spcBef>
              <a:buChar char="–"/>
              <a:tabLst>
                <a:tab pos="588963" algn="l"/>
              </a:tabLst>
              <a:defRPr sz="2800">
                <a:solidFill>
                  <a:schemeClr val="tx1"/>
                </a:solidFill>
                <a:latin typeface="Arial" panose="020B0604020202020204" pitchFamily="34" charset="0"/>
              </a:defRPr>
            </a:lvl2pPr>
            <a:lvl3pPr marL="1143000" indent="-228600">
              <a:spcBef>
                <a:spcPct val="20000"/>
              </a:spcBef>
              <a:buChar char="•"/>
              <a:tabLst>
                <a:tab pos="588963" algn="l"/>
              </a:tabLst>
              <a:defRPr sz="2400">
                <a:solidFill>
                  <a:schemeClr val="tx1"/>
                </a:solidFill>
                <a:latin typeface="Arial" panose="020B0604020202020204" pitchFamily="34" charset="0"/>
              </a:defRPr>
            </a:lvl3pPr>
            <a:lvl4pPr marL="1600200" indent="-228600">
              <a:spcBef>
                <a:spcPct val="20000"/>
              </a:spcBef>
              <a:buChar char="–"/>
              <a:tabLst>
                <a:tab pos="588963" algn="l"/>
              </a:tabLst>
              <a:defRPr sz="2000">
                <a:solidFill>
                  <a:schemeClr val="tx1"/>
                </a:solidFill>
                <a:latin typeface="Arial" panose="020B0604020202020204" pitchFamily="34" charset="0"/>
              </a:defRPr>
            </a:lvl4pPr>
            <a:lvl5pPr marL="2057400" indent="-228600">
              <a:spcBef>
                <a:spcPct val="20000"/>
              </a:spcBef>
              <a:buChar char="»"/>
              <a:tabLst>
                <a:tab pos="5889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5889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5889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5889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588963" algn="l"/>
              </a:tabLst>
              <a:defRPr sz="2000">
                <a:solidFill>
                  <a:schemeClr val="tx1"/>
                </a:solidFill>
                <a:latin typeface="Arial" panose="020B0604020202020204" pitchFamily="34" charset="0"/>
              </a:defRPr>
            </a:lvl9pPr>
          </a:lstStyle>
          <a:p>
            <a:pPr>
              <a:spcBef>
                <a:spcPct val="0"/>
              </a:spcBef>
              <a:buFontTx/>
              <a:buNone/>
            </a:pPr>
            <a:r>
              <a:rPr lang="vi-VN" altLang="en-US" sz="2500" dirty="0">
                <a:solidFill>
                  <a:srgbClr val="FF0000"/>
                </a:solidFill>
                <a:latin typeface="+mj-lt"/>
                <a:cs typeface="Tahoma" panose="020B0604030504040204" pitchFamily="34" charset="0"/>
              </a:rPr>
              <a:t>Khi tăng tốc độ quay của bàn đến một giá trị nào đó lực ma sát nghỉ không đủ lớn để đóng vai trò là lực hướng tâm nữa, vật sẽ trượt trên bàn ra xa tâm quay rồi văng ra khỏi bàn theo phương tiếp tuyến với quỹ đạo. Chuyển động như vậy gọi là chuyển động li tâm.</a:t>
            </a:r>
          </a:p>
        </p:txBody>
      </p:sp>
    </p:spTree>
    <p:extLst>
      <p:ext uri="{BB962C8B-B14F-4D97-AF65-F5344CB8AC3E}">
        <p14:creationId xmlns:p14="http://schemas.microsoft.com/office/powerpoint/2010/main" val="144048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par>
                                <p:cTn id="8" presetID="8"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amond(in)">
                                      <p:cBhvr>
                                        <p:cTn id="10" dur="2000"/>
                                        <p:tgtEl>
                                          <p:spTgt spid="7"/>
                                        </p:tgtEl>
                                      </p:cBhvr>
                                    </p:animEffect>
                                  </p:childTnLst>
                                </p:cTn>
                              </p:par>
                              <p:par>
                                <p:cTn id="11" presetID="8" presetClass="entr" presetSubtype="16"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amond(in)">
                                      <p:cBhvr>
                                        <p:cTn id="13" dur="2000"/>
                                        <p:tgtEl>
                                          <p:spTgt spid="10"/>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amond(in)">
                                      <p:cBhvr>
                                        <p:cTn id="16" dur="2000"/>
                                        <p:tgtEl>
                                          <p:spTgt spid="5"/>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amond(in)">
                                      <p:cBhvr>
                                        <p:cTn id="19" dur="2000"/>
                                        <p:tgtEl>
                                          <p:spTgt spid="4"/>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xit" presetSubtype="10" fill="hold" grpId="1" nodeType="clickEffect">
                                  <p:stCondLst>
                                    <p:cond delay="0"/>
                                  </p:stCondLst>
                                  <p:childTnLst>
                                    <p:animEffect transition="out" filter="randombar(horizontal)">
                                      <p:cBhvr>
                                        <p:cTn id="31" dur="500"/>
                                        <p:tgtEl>
                                          <p:spTgt spid="29"/>
                                        </p:tgtEl>
                                      </p:cBhvr>
                                    </p:animEffect>
                                    <p:set>
                                      <p:cBhvr>
                                        <p:cTn id="32" dur="1" fill="hold">
                                          <p:stCondLst>
                                            <p:cond delay="499"/>
                                          </p:stCondLst>
                                        </p:cTn>
                                        <p:tgtEl>
                                          <p:spTgt spid="2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heckerboard(across)">
                                      <p:cBhvr>
                                        <p:cTn id="37" dur="500"/>
                                        <p:tgtEl>
                                          <p:spTgt spid="15"/>
                                        </p:tgtEl>
                                      </p:cBhvr>
                                    </p:animEffect>
                                  </p:childTnLst>
                                </p:cTn>
                              </p:par>
                            </p:childTnLst>
                          </p:cTn>
                        </p:par>
                        <p:par>
                          <p:cTn id="38" fill="hold">
                            <p:stCondLst>
                              <p:cond delay="500"/>
                            </p:stCondLst>
                            <p:childTnLst>
                              <p:par>
                                <p:cTn id="39" presetID="6" presetClass="entr" presetSubtype="16"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circle(in)">
                                      <p:cBhvr>
                                        <p:cTn id="41" dur="20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checkerboard(across)">
                                      <p:cBhvr>
                                        <p:cTn id="46" dur="500"/>
                                        <p:tgtEl>
                                          <p:spTgt spid="16"/>
                                        </p:tgtEl>
                                      </p:cBhvr>
                                    </p:animEffect>
                                  </p:childTnLst>
                                </p:cTn>
                              </p:par>
                            </p:childTnLst>
                          </p:cTn>
                        </p:par>
                        <p:par>
                          <p:cTn id="47" fill="hold">
                            <p:stCondLst>
                              <p:cond delay="500"/>
                            </p:stCondLst>
                            <p:childTnLst>
                              <p:par>
                                <p:cTn id="48" presetID="6" presetClass="entr" presetSubtype="16" fill="hold"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circle(in)">
                                      <p:cBhvr>
                                        <p:cTn id="50" dur="20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circle(in)">
                                      <p:cBhvr>
                                        <p:cTn id="55" dur="20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checkerboard(across)">
                                      <p:cBhvr>
                                        <p:cTn id="60" dur="500"/>
                                        <p:tgtEl>
                                          <p:spTgt spid="11"/>
                                        </p:tgtEl>
                                      </p:cBhvr>
                                    </p:animEffect>
                                  </p:childTnLst>
                                </p:cTn>
                              </p:par>
                            </p:childTnLst>
                          </p:cTn>
                        </p:par>
                        <p:par>
                          <p:cTn id="61" fill="hold">
                            <p:stCondLst>
                              <p:cond delay="500"/>
                            </p:stCondLst>
                            <p:childTnLst>
                              <p:par>
                                <p:cTn id="62" presetID="6" presetClass="entr" presetSubtype="16" fill="hold"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circle(in)">
                                      <p:cBhvr>
                                        <p:cTn id="64" dur="20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circle(in)">
                                      <p:cBhvr>
                                        <p:cTn id="69" dur="20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8" presetClass="emph" presetSubtype="0" repeatCount="indefinite" fill="hold" nodeType="clickEffect">
                                  <p:stCondLst>
                                    <p:cond delay="0"/>
                                  </p:stCondLst>
                                  <p:childTnLst>
                                    <p:animRot by="21600000">
                                      <p:cBhvr>
                                        <p:cTn id="73" dur="2000" fill="hold"/>
                                        <p:tgtEl>
                                          <p:spTgt spid="19"/>
                                        </p:tgtEl>
                                        <p:attrNameLst>
                                          <p:attrName>r</p:attrName>
                                        </p:attrNameLst>
                                      </p:cBhvr>
                                    </p:animRo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xit" presetSubtype="10" fill="hold" grpId="1" nodeType="clickEffect">
                                  <p:stCondLst>
                                    <p:cond delay="0"/>
                                  </p:stCondLst>
                                  <p:childTnLst>
                                    <p:animEffect transition="out" filter="randombar(horizontal)">
                                      <p:cBhvr>
                                        <p:cTn id="82" dur="500"/>
                                        <p:tgtEl>
                                          <p:spTgt spid="30"/>
                                        </p:tgtEl>
                                      </p:cBhvr>
                                    </p:animEffect>
                                    <p:set>
                                      <p:cBhvr>
                                        <p:cTn id="83" dur="1" fill="hold">
                                          <p:stCondLst>
                                            <p:cond delay="499"/>
                                          </p:stCondLst>
                                        </p:cTn>
                                        <p:tgtEl>
                                          <p:spTgt spid="30"/>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wipe(left)">
                                      <p:cBhvr>
                                        <p:cTn id="88" dur="500"/>
                                        <p:tgtEl>
                                          <p:spTgt spid="31"/>
                                        </p:tgtEl>
                                      </p:cBhvr>
                                    </p:animEffect>
                                  </p:childTnLst>
                                </p:cTn>
                              </p:par>
                            </p:childTnLst>
                          </p:cTn>
                        </p:par>
                      </p:childTnLst>
                    </p:cTn>
                  </p:par>
                  <p:par>
                    <p:cTn id="89" fill="hold">
                      <p:stCondLst>
                        <p:cond delay="indefinite"/>
                      </p:stCondLst>
                      <p:childTnLst>
                        <p:par>
                          <p:cTn id="90" fill="hold">
                            <p:stCondLst>
                              <p:cond delay="0"/>
                            </p:stCondLst>
                            <p:childTnLst>
                              <p:par>
                                <p:cTn id="91" presetID="14" presetClass="exit" presetSubtype="10" fill="hold" grpId="1" nodeType="clickEffect">
                                  <p:stCondLst>
                                    <p:cond delay="0"/>
                                  </p:stCondLst>
                                  <p:childTnLst>
                                    <p:animEffect transition="out" filter="randombar(horizontal)">
                                      <p:cBhvr>
                                        <p:cTn id="92" dur="500"/>
                                        <p:tgtEl>
                                          <p:spTgt spid="31"/>
                                        </p:tgtEl>
                                      </p:cBhvr>
                                    </p:animEffect>
                                    <p:set>
                                      <p:cBhvr>
                                        <p:cTn id="93" dur="1" fill="hold">
                                          <p:stCondLst>
                                            <p:cond delay="499"/>
                                          </p:stCondLst>
                                        </p:cTn>
                                        <p:tgtEl>
                                          <p:spTgt spid="31"/>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3"/>
                                        </p:tgtEl>
                                        <p:attrNameLst>
                                          <p:attrName>style.visibility</p:attrName>
                                        </p:attrNameLst>
                                      </p:cBhvr>
                                      <p:to>
                                        <p:strVal val="visible"/>
                                      </p:to>
                                    </p:set>
                                    <p:animEffect transition="in" filter="wipe(left)">
                                      <p:cBhvr>
                                        <p:cTn id="98" dur="500"/>
                                        <p:tgtEl>
                                          <p:spTgt spid="3"/>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32"/>
                                        </p:tgtEl>
                                        <p:attrNameLst>
                                          <p:attrName>style.visibility</p:attrName>
                                        </p:attrNameLst>
                                      </p:cBhvr>
                                      <p:to>
                                        <p:strVal val="visible"/>
                                      </p:to>
                                    </p:set>
                                    <p:animEffect transition="in" filter="wipe(left)">
                                      <p:cBhvr>
                                        <p:cTn id="103" dur="500"/>
                                        <p:tgtEl>
                                          <p:spTgt spid="32"/>
                                        </p:tgtEl>
                                      </p:cBhvr>
                                    </p:animEffect>
                                  </p:childTnLst>
                                </p:cTn>
                              </p:par>
                            </p:childTnLst>
                          </p:cTn>
                        </p:par>
                      </p:childTnLst>
                    </p:cTn>
                  </p:par>
                  <p:par>
                    <p:cTn id="104" fill="hold">
                      <p:stCondLst>
                        <p:cond delay="indefinite"/>
                      </p:stCondLst>
                      <p:childTnLst>
                        <p:par>
                          <p:cTn id="105" fill="hold">
                            <p:stCondLst>
                              <p:cond delay="0"/>
                            </p:stCondLst>
                            <p:childTnLst>
                              <p:par>
                                <p:cTn id="106" presetID="14" presetClass="exit" presetSubtype="10" fill="hold" grpId="1" nodeType="clickEffect">
                                  <p:stCondLst>
                                    <p:cond delay="0"/>
                                  </p:stCondLst>
                                  <p:childTnLst>
                                    <p:animEffect transition="out" filter="randombar(horizontal)">
                                      <p:cBhvr>
                                        <p:cTn id="107" dur="500"/>
                                        <p:tgtEl>
                                          <p:spTgt spid="32"/>
                                        </p:tgtEl>
                                      </p:cBhvr>
                                    </p:animEffect>
                                    <p:set>
                                      <p:cBhvr>
                                        <p:cTn id="108" dur="1" fill="hold">
                                          <p:stCondLst>
                                            <p:cond delay="499"/>
                                          </p:stCondLst>
                                        </p:cTn>
                                        <p:tgtEl>
                                          <p:spTgt spid="32"/>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6" presetClass="entr" presetSubtype="16" fill="hold" grpId="0" nodeType="clickEffect">
                                  <p:stCondLst>
                                    <p:cond delay="0"/>
                                  </p:stCondLst>
                                  <p:childTnLst>
                                    <p:set>
                                      <p:cBhvr>
                                        <p:cTn id="112" dur="1" fill="hold">
                                          <p:stCondLst>
                                            <p:cond delay="0"/>
                                          </p:stCondLst>
                                        </p:cTn>
                                        <p:tgtEl>
                                          <p:spTgt spid="33"/>
                                        </p:tgtEl>
                                        <p:attrNameLst>
                                          <p:attrName>style.visibility</p:attrName>
                                        </p:attrNameLst>
                                      </p:cBhvr>
                                      <p:to>
                                        <p:strVal val="visible"/>
                                      </p:to>
                                    </p:set>
                                    <p:animEffect transition="in" filter="circle(in)">
                                      <p:cBhvr>
                                        <p:cTn id="113"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8" grpId="0" animBg="1"/>
      <p:bldP spid="9" grpId="0" animBg="1"/>
      <p:bldP spid="29" grpId="0" animBg="1"/>
      <p:bldP spid="29" grpId="1" animBg="1"/>
      <p:bldP spid="30" grpId="0" animBg="1"/>
      <p:bldP spid="30" grpId="1" animBg="1"/>
      <p:bldP spid="31" grpId="0" animBg="1"/>
      <p:bldP spid="31" grpId="1" animBg="1"/>
      <p:bldP spid="32" grpId="0" animBg="1"/>
      <p:bldP spid="32" grpId="1" animBg="1"/>
      <p:bldP spid="3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8DAB2B0F-F841-431F-8922-E2374608BC6E}"/>
              </a:ext>
            </a:extLst>
          </p:cNvPr>
          <p:cNvGrpSpPr>
            <a:grpSpLocks/>
          </p:cNvGrpSpPr>
          <p:nvPr/>
        </p:nvGrpSpPr>
        <p:grpSpPr bwMode="auto">
          <a:xfrm>
            <a:off x="4895850" y="3762375"/>
            <a:ext cx="4248150" cy="3082925"/>
            <a:chOff x="360" y="782"/>
            <a:chExt cx="2796" cy="1942"/>
          </a:xfrm>
        </p:grpSpPr>
        <p:pic>
          <p:nvPicPr>
            <p:cNvPr id="3" name="Picture 7">
              <a:extLst>
                <a:ext uri="{FF2B5EF4-FFF2-40B4-BE49-F238E27FC236}">
                  <a16:creationId xmlns:a16="http://schemas.microsoft.com/office/drawing/2014/main" id="{DFD7C3AF-0E64-454C-9760-21C4396C75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00000">
              <a:off x="575" y="782"/>
              <a:ext cx="2214"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8" descr="Stationery">
              <a:extLst>
                <a:ext uri="{FF2B5EF4-FFF2-40B4-BE49-F238E27FC236}">
                  <a16:creationId xmlns:a16="http://schemas.microsoft.com/office/drawing/2014/main" id="{A4380016-5BC6-4286-A71E-B0DF6E88C267}"/>
                </a:ext>
              </a:extLst>
            </p:cNvPr>
            <p:cNvSpPr>
              <a:spLocks noChangeArrowheads="1"/>
            </p:cNvSpPr>
            <p:nvPr/>
          </p:nvSpPr>
          <p:spPr bwMode="auto">
            <a:xfrm>
              <a:off x="360" y="2157"/>
              <a:ext cx="2796" cy="567"/>
            </a:xfrm>
            <a:prstGeom prst="rtTriangle">
              <a:avLst/>
            </a:prstGeom>
            <a:blipFill dpi="0" rotWithShape="1">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latin typeface=".VnTime" panose="020B7200000000000000" pitchFamily="34" charset="0"/>
              </a:endParaRPr>
            </a:p>
          </p:txBody>
        </p:sp>
      </p:grpSp>
      <p:sp>
        <p:nvSpPr>
          <p:cNvPr id="5" name="TextBox 33">
            <a:extLst>
              <a:ext uri="{FF2B5EF4-FFF2-40B4-BE49-F238E27FC236}">
                <a16:creationId xmlns:a16="http://schemas.microsoft.com/office/drawing/2014/main" id="{D460828A-3932-497D-814B-230C746EBC3C}"/>
              </a:ext>
            </a:extLst>
          </p:cNvPr>
          <p:cNvSpPr txBox="1">
            <a:spLocks noChangeArrowheads="1"/>
          </p:cNvSpPr>
          <p:nvPr/>
        </p:nvSpPr>
        <p:spPr bwMode="auto">
          <a:xfrm>
            <a:off x="327025" y="522289"/>
            <a:ext cx="146976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000" b="1" dirty="0">
                <a:solidFill>
                  <a:srgbClr val="FF0000"/>
                </a:solidFill>
                <a:latin typeface="Times New Roman" panose="02020603050405020304" pitchFamily="18" charset="0"/>
                <a:cs typeface="Times New Roman" panose="02020603050405020304" pitchFamily="18" charset="0"/>
              </a:rPr>
              <a:t>3. </a:t>
            </a:r>
            <a:r>
              <a:rPr lang="en-US" altLang="en-US" sz="3000" b="1" dirty="0" err="1">
                <a:solidFill>
                  <a:srgbClr val="FF0000"/>
                </a:solidFill>
                <a:latin typeface="Times New Roman" panose="02020603050405020304" pitchFamily="18" charset="0"/>
                <a:cs typeface="Times New Roman" panose="02020603050405020304" pitchFamily="18" charset="0"/>
              </a:rPr>
              <a:t>Ví</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dụ</a:t>
            </a:r>
            <a:endParaRPr lang="en-US" altLang="en-US" sz="3000" b="1" dirty="0">
              <a:solidFill>
                <a:srgbClr val="FF0000"/>
              </a:solidFill>
              <a:latin typeface="Times New Roman" panose="02020603050405020304" pitchFamily="18" charset="0"/>
              <a:cs typeface="Times New Roman" panose="02020603050405020304" pitchFamily="18" charset="0"/>
            </a:endParaRPr>
          </a:p>
        </p:txBody>
      </p:sp>
      <p:sp>
        <p:nvSpPr>
          <p:cNvPr id="6" name="Text Box 24">
            <a:extLst>
              <a:ext uri="{FF2B5EF4-FFF2-40B4-BE49-F238E27FC236}">
                <a16:creationId xmlns:a16="http://schemas.microsoft.com/office/drawing/2014/main" id="{E86B5426-87C9-48A3-9DCF-2BDDFE6339F8}"/>
              </a:ext>
            </a:extLst>
          </p:cNvPr>
          <p:cNvSpPr txBox="1">
            <a:spLocks noChangeArrowheads="1"/>
          </p:cNvSpPr>
          <p:nvPr/>
        </p:nvSpPr>
        <p:spPr bwMode="auto">
          <a:xfrm>
            <a:off x="5562600" y="3233738"/>
            <a:ext cx="508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1800">
              <a:cs typeface="Arial" panose="020B0604020202020204" pitchFamily="34" charset="0"/>
            </a:endParaRPr>
          </a:p>
        </p:txBody>
      </p:sp>
      <p:sp>
        <p:nvSpPr>
          <p:cNvPr id="7" name="Text Box 57">
            <a:extLst>
              <a:ext uri="{FF2B5EF4-FFF2-40B4-BE49-F238E27FC236}">
                <a16:creationId xmlns:a16="http://schemas.microsoft.com/office/drawing/2014/main" id="{23C9EE4D-52F8-4348-8CEB-6E56DBFB4D00}"/>
              </a:ext>
            </a:extLst>
          </p:cNvPr>
          <p:cNvSpPr txBox="1">
            <a:spLocks noChangeArrowheads="1"/>
          </p:cNvSpPr>
          <p:nvPr/>
        </p:nvSpPr>
        <p:spPr bwMode="auto">
          <a:xfrm>
            <a:off x="153177" y="1179374"/>
            <a:ext cx="4724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3000" dirty="0">
                <a:latin typeface="Times New Roman" panose="02020603050405020304" pitchFamily="18" charset="0"/>
                <a:cs typeface="Times New Roman" panose="02020603050405020304" pitchFamily="18" charset="0"/>
              </a:rPr>
              <a:t>c) </a:t>
            </a:r>
            <a:r>
              <a:rPr lang="en-US" altLang="en-US" sz="3000" dirty="0" err="1">
                <a:latin typeface="Times New Roman" panose="02020603050405020304" pitchFamily="18" charset="0"/>
                <a:cs typeface="Times New Roman" panose="02020603050405020304" pitchFamily="18" charset="0"/>
              </a:rPr>
              <a:t>Hợp</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lực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của</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phản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lực</a:t>
            </a:r>
            <a:r>
              <a:rPr lang="en-US" altLang="en-US" sz="3000" dirty="0">
                <a:latin typeface="Times New Roman" panose="02020603050405020304" pitchFamily="18" charset="0"/>
                <a:cs typeface="Times New Roman" panose="02020603050405020304" pitchFamily="18" charset="0"/>
              </a:rPr>
              <a:t> N </a:t>
            </a:r>
            <a:r>
              <a:rPr lang="en-US" altLang="en-US" sz="3000" dirty="0" err="1">
                <a:latin typeface="Times New Roman" panose="02020603050405020304" pitchFamily="18" charset="0"/>
                <a:cs typeface="Times New Roman" panose="02020603050405020304" pitchFamily="18" charset="0"/>
              </a:rPr>
              <a:t>và</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trọng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lực</a:t>
            </a:r>
            <a:r>
              <a:rPr lang="en-US" altLang="en-US" sz="3000" dirty="0">
                <a:latin typeface="Times New Roman" panose="02020603050405020304" pitchFamily="18" charset="0"/>
                <a:cs typeface="Times New Roman" panose="02020603050405020304" pitchFamily="18" charset="0"/>
              </a:rPr>
              <a:t> P </a:t>
            </a:r>
            <a:r>
              <a:rPr lang="en-US" altLang="en-US" sz="3000" dirty="0" err="1">
                <a:latin typeface="Times New Roman" panose="02020603050405020304" pitchFamily="18" charset="0"/>
                <a:cs typeface="Times New Roman" panose="02020603050405020304" pitchFamily="18" charset="0"/>
              </a:rPr>
              <a:t>khi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xe</a:t>
            </a:r>
            <a:r>
              <a:rPr lang="en-US" altLang="en-US" sz="3000" dirty="0">
                <a:latin typeface="Times New Roman" panose="02020603050405020304" pitchFamily="18" charset="0"/>
                <a:cs typeface="Times New Roman" panose="02020603050405020304" pitchFamily="18" charset="0"/>
              </a:rPr>
              <a:t> qua </a:t>
            </a:r>
            <a:r>
              <a:rPr lang="en-US" altLang="en-US" sz="3000" dirty="0" err="1">
                <a:latin typeface="Times New Roman" panose="02020603050405020304" pitchFamily="18" charset="0"/>
                <a:cs typeface="Times New Roman" panose="02020603050405020304" pitchFamily="18" charset="0"/>
              </a:rPr>
              <a:t>đường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cong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đóng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vai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trò</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là</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lực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hướng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tâm</a:t>
            </a:r>
            <a:r>
              <a:rPr lang="en-US" altLang="en-US" sz="3000" dirty="0">
                <a:latin typeface="Times New Roman" panose="02020603050405020304" pitchFamily="18" charset="0"/>
                <a:cs typeface="Times New Roman" panose="02020603050405020304" pitchFamily="18" charset="0"/>
              </a:rPr>
              <a:t>.</a:t>
            </a:r>
          </a:p>
        </p:txBody>
      </p:sp>
      <p:pic>
        <p:nvPicPr>
          <p:cNvPr id="8" name="Picture 20" descr="Oto.jpg">
            <a:extLst>
              <a:ext uri="{FF2B5EF4-FFF2-40B4-BE49-F238E27FC236}">
                <a16:creationId xmlns:a16="http://schemas.microsoft.com/office/drawing/2014/main" id="{1B8FC4A8-4CA8-4740-8C9F-9B2669C83AC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176338"/>
            <a:ext cx="386715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56">
            <a:extLst>
              <a:ext uri="{FF2B5EF4-FFF2-40B4-BE49-F238E27FC236}">
                <a16:creationId xmlns:a16="http://schemas.microsoft.com/office/drawing/2014/main" id="{44E4B1FE-9994-400E-B08E-85E68C14AF45}"/>
              </a:ext>
            </a:extLst>
          </p:cNvPr>
          <p:cNvGrpSpPr>
            <a:grpSpLocks/>
          </p:cNvGrpSpPr>
          <p:nvPr/>
        </p:nvGrpSpPr>
        <p:grpSpPr bwMode="auto">
          <a:xfrm>
            <a:off x="6629400" y="2208213"/>
            <a:ext cx="666750" cy="1525587"/>
            <a:chOff x="2057400" y="3657600"/>
            <a:chExt cx="457200" cy="2628900"/>
          </a:xfrm>
        </p:grpSpPr>
        <p:cxnSp>
          <p:nvCxnSpPr>
            <p:cNvPr id="10" name="Straight Arrow Connector 9">
              <a:extLst>
                <a:ext uri="{FF2B5EF4-FFF2-40B4-BE49-F238E27FC236}">
                  <a16:creationId xmlns:a16="http://schemas.microsoft.com/office/drawing/2014/main" id="{D06A2E9B-9ABC-48CF-B861-5B56A7E31E49}"/>
                </a:ext>
              </a:extLst>
            </p:cNvPr>
            <p:cNvCxnSpPr/>
            <p:nvPr/>
          </p:nvCxnSpPr>
          <p:spPr>
            <a:xfrm>
              <a:off x="2362200" y="3657600"/>
              <a:ext cx="0" cy="1980566"/>
            </a:xfrm>
            <a:prstGeom prst="straightConnector1">
              <a:avLst/>
            </a:prstGeom>
            <a:ln w="57150">
              <a:solidFill>
                <a:srgbClr val="00FF99"/>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1" name="Object 7">
              <a:extLst>
                <a:ext uri="{FF2B5EF4-FFF2-40B4-BE49-F238E27FC236}">
                  <a16:creationId xmlns:a16="http://schemas.microsoft.com/office/drawing/2014/main" id="{7F8A33D7-9D5B-4595-B567-2F5CBF95347D}"/>
                </a:ext>
              </a:extLst>
            </p:cNvPr>
            <p:cNvGraphicFramePr>
              <a:graphicFrameLocks noChangeAspect="1"/>
            </p:cNvGraphicFramePr>
            <p:nvPr/>
          </p:nvGraphicFramePr>
          <p:xfrm>
            <a:off x="2057400" y="5638800"/>
            <a:ext cx="457200" cy="647700"/>
          </p:xfrm>
          <a:graphic>
            <a:graphicData uri="http://schemas.openxmlformats.org/presentationml/2006/ole">
              <mc:AlternateContent xmlns:mc="http://schemas.openxmlformats.org/markup-compatibility/2006">
                <mc:Choice xmlns:v="urn:schemas-microsoft-com:vml" Requires="v">
                  <p:oleObj spid="_x0000_s10292" name="Equation" r:id="rId6" imgW="152268" imgH="215713" progId="Equation.DSMT4">
                    <p:embed/>
                  </p:oleObj>
                </mc:Choice>
                <mc:Fallback>
                  <p:oleObj name="Equation" r:id="rId6" imgW="152268" imgH="215713" progId="Equation.DSMT4">
                    <p:embed/>
                    <p:pic>
                      <p:nvPicPr>
                        <p:cNvPr id="20" name="Object 7">
                          <a:extLst>
                            <a:ext uri="{FF2B5EF4-FFF2-40B4-BE49-F238E27FC236}">
                              <a16:creationId xmlns:a16="http://schemas.microsoft.com/office/drawing/2014/main" id="{7B323976-C7C6-4C5D-AE3A-D449BA3216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5638800"/>
                          <a:ext cx="4572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2" name="Line 15">
            <a:extLst>
              <a:ext uri="{FF2B5EF4-FFF2-40B4-BE49-F238E27FC236}">
                <a16:creationId xmlns:a16="http://schemas.microsoft.com/office/drawing/2014/main" id="{8C54C65F-30C6-45BB-8F56-867EDD73881A}"/>
              </a:ext>
            </a:extLst>
          </p:cNvPr>
          <p:cNvSpPr>
            <a:spLocks noChangeShapeType="1"/>
          </p:cNvSpPr>
          <p:nvPr/>
        </p:nvSpPr>
        <p:spPr bwMode="auto">
          <a:xfrm>
            <a:off x="7361238" y="4298950"/>
            <a:ext cx="73025" cy="987425"/>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16">
            <a:extLst>
              <a:ext uri="{FF2B5EF4-FFF2-40B4-BE49-F238E27FC236}">
                <a16:creationId xmlns:a16="http://schemas.microsoft.com/office/drawing/2014/main" id="{48288F2D-A291-4F5F-A5D5-6DA70252AF71}"/>
              </a:ext>
            </a:extLst>
          </p:cNvPr>
          <p:cNvSpPr>
            <a:spLocks noChangeShapeType="1"/>
          </p:cNvSpPr>
          <p:nvPr/>
        </p:nvSpPr>
        <p:spPr bwMode="auto">
          <a:xfrm flipV="1">
            <a:off x="7089775" y="5173663"/>
            <a:ext cx="342900" cy="1146175"/>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4" name="Object 18">
            <a:extLst>
              <a:ext uri="{FF2B5EF4-FFF2-40B4-BE49-F238E27FC236}">
                <a16:creationId xmlns:a16="http://schemas.microsoft.com/office/drawing/2014/main" id="{B513210B-C890-4A9A-BA2F-67C885AC8013}"/>
              </a:ext>
            </a:extLst>
          </p:cNvPr>
          <p:cNvGraphicFramePr>
            <a:graphicFrameLocks noChangeAspect="1"/>
          </p:cNvGraphicFramePr>
          <p:nvPr/>
        </p:nvGraphicFramePr>
        <p:xfrm>
          <a:off x="7489825" y="4976813"/>
          <a:ext cx="412750" cy="604837"/>
        </p:xfrm>
        <a:graphic>
          <a:graphicData uri="http://schemas.openxmlformats.org/presentationml/2006/ole">
            <mc:AlternateContent xmlns:mc="http://schemas.openxmlformats.org/markup-compatibility/2006">
              <mc:Choice xmlns:v="urn:schemas-microsoft-com:vml" Requires="v">
                <p:oleObj spid="_x0000_s10293" name="Equation" r:id="rId8" imgW="164957" imgH="203024" progId="Equation.3">
                  <p:embed/>
                </p:oleObj>
              </mc:Choice>
              <mc:Fallback>
                <p:oleObj name="Equation" r:id="rId8" imgW="164957" imgH="203024" progId="Equation.3">
                  <p:embed/>
                  <p:pic>
                    <p:nvPicPr>
                      <p:cNvPr id="23" name="Object 18">
                        <a:extLst>
                          <a:ext uri="{FF2B5EF4-FFF2-40B4-BE49-F238E27FC236}">
                            <a16:creationId xmlns:a16="http://schemas.microsoft.com/office/drawing/2014/main" id="{8D757B9F-0DCE-4F79-B53E-38D1EA5E377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89825" y="4976813"/>
                        <a:ext cx="412750"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 name="Text Box 57">
            <a:extLst>
              <a:ext uri="{FF2B5EF4-FFF2-40B4-BE49-F238E27FC236}">
                <a16:creationId xmlns:a16="http://schemas.microsoft.com/office/drawing/2014/main" id="{532D937C-BB33-4712-859F-F5DBB1F5C5C2}"/>
              </a:ext>
            </a:extLst>
          </p:cNvPr>
          <p:cNvSpPr txBox="1">
            <a:spLocks noChangeArrowheads="1"/>
          </p:cNvSpPr>
          <p:nvPr/>
        </p:nvSpPr>
        <p:spPr bwMode="auto">
          <a:xfrm>
            <a:off x="76200" y="3735388"/>
            <a:ext cx="4495800" cy="2785378"/>
          </a:xfrm>
          <a:prstGeom prst="rect">
            <a:avLst/>
          </a:prstGeom>
          <a:solidFill>
            <a:srgbClr val="92D050"/>
          </a:solidFill>
          <a:ln w="9525">
            <a:solidFill>
              <a:srgbClr val="FF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2500" dirty="0">
                <a:solidFill>
                  <a:srgbClr val="FF0000"/>
                </a:solidFill>
                <a:latin typeface="Times New Roman" panose="02020603050405020304" pitchFamily="18" charset="0"/>
                <a:cs typeface="Times New Roman" panose="02020603050405020304" pitchFamily="18" charset="0"/>
              </a:rPr>
              <a:t>Khi </a:t>
            </a:r>
            <a:r>
              <a:rPr lang="en-US" altLang="en-US" sz="2500" dirty="0" err="1">
                <a:solidFill>
                  <a:srgbClr val="FF0000"/>
                </a:solidFill>
                <a:latin typeface="Times New Roman" panose="02020603050405020304" pitchFamily="18" charset="0"/>
                <a:cs typeface="Times New Roman" panose="02020603050405020304" pitchFamily="18" charset="0"/>
              </a:rPr>
              <a:t>xe</a:t>
            </a:r>
            <a:r>
              <a:rPr lang="en-US" altLang="en-US" sz="2500" dirty="0">
                <a:solidFill>
                  <a:srgbClr val="FF0000"/>
                </a:solidFill>
                <a:latin typeface="Times New Roman" panose="02020603050405020304" pitchFamily="18" charset="0"/>
                <a:cs typeface="Times New Roman" panose="02020603050405020304" pitchFamily="18" charset="0"/>
              </a:rPr>
              <a:t> ô </a:t>
            </a:r>
            <a:r>
              <a:rPr lang="en-US" altLang="en-US" sz="2500" dirty="0" err="1">
                <a:solidFill>
                  <a:srgbClr val="FF0000"/>
                </a:solidFill>
                <a:latin typeface="Times New Roman" panose="02020603050405020304" pitchFamily="18" charset="0"/>
                <a:cs typeface="Times New Roman" panose="02020603050405020304" pitchFamily="18" charset="0"/>
              </a:rPr>
              <a:t>tô</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tàu</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hỏa</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đi</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đến</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đoạn</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đường</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cong</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phản</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lực</a:t>
            </a:r>
            <a:r>
              <a:rPr lang="en-US" altLang="en-US" sz="2500" dirty="0">
                <a:solidFill>
                  <a:srgbClr val="FF0000"/>
                </a:solidFill>
                <a:latin typeface="Times New Roman" panose="02020603050405020304" pitchFamily="18" charset="0"/>
                <a:cs typeface="Times New Roman" panose="02020603050405020304" pitchFamily="18" charset="0"/>
              </a:rPr>
              <a:t> N </a:t>
            </a:r>
            <a:r>
              <a:rPr lang="en-US" altLang="en-US" sz="2500" dirty="0" err="1">
                <a:solidFill>
                  <a:srgbClr val="FF0000"/>
                </a:solidFill>
                <a:latin typeface="Times New Roman" panose="02020603050405020304" pitchFamily="18" charset="0"/>
                <a:cs typeface="Times New Roman" panose="02020603050405020304" pitchFamily="18" charset="0"/>
              </a:rPr>
              <a:t>của</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mặt</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đường</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không</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cân</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bằng</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với</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trọng</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lực</a:t>
            </a:r>
            <a:r>
              <a:rPr lang="en-US" altLang="en-US" sz="2500" dirty="0">
                <a:solidFill>
                  <a:srgbClr val="FF0000"/>
                </a:solidFill>
                <a:latin typeface="Times New Roman" panose="02020603050405020304" pitchFamily="18" charset="0"/>
                <a:cs typeface="Times New Roman" panose="02020603050405020304" pitchFamily="18" charset="0"/>
              </a:rPr>
              <a:t> P </a:t>
            </a:r>
            <a:r>
              <a:rPr lang="en-US" altLang="en-US" sz="2500" dirty="0" err="1">
                <a:solidFill>
                  <a:srgbClr val="FF0000"/>
                </a:solidFill>
                <a:latin typeface="Times New Roman" panose="02020603050405020304" pitchFamily="18" charset="0"/>
                <a:cs typeface="Times New Roman" panose="02020603050405020304" pitchFamily="18" charset="0"/>
              </a:rPr>
              <a:t>nữa</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Hợp</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lực</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của</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hai</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lực</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này</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nằm</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ngang</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hướng</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vào</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tâm</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của</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quỹ</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đạo</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làm</a:t>
            </a:r>
            <a:r>
              <a:rPr lang="en-US" altLang="en-US" sz="2500" dirty="0">
                <a:solidFill>
                  <a:srgbClr val="FF0000"/>
                </a:solidFill>
                <a:latin typeface="Times New Roman" panose="02020603050405020304" pitchFamily="18" charset="0"/>
                <a:cs typeface="Times New Roman" panose="02020603050405020304" pitchFamily="18" charset="0"/>
              </a:rPr>
              <a:t> ô </a:t>
            </a:r>
            <a:r>
              <a:rPr lang="en-US" altLang="en-US" sz="2500" dirty="0" err="1">
                <a:solidFill>
                  <a:srgbClr val="FF0000"/>
                </a:solidFill>
                <a:latin typeface="Times New Roman" panose="02020603050405020304" pitchFamily="18" charset="0"/>
                <a:cs typeface="Times New Roman" panose="02020603050405020304" pitchFamily="18" charset="0"/>
              </a:rPr>
              <a:t>tô</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tàu</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hỏa</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chuyển</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động</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dễ</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dàng</a:t>
            </a:r>
            <a:r>
              <a:rPr lang="en-US" altLang="en-US" sz="2500" dirty="0">
                <a:solidFill>
                  <a:srgbClr val="FF0000"/>
                </a:solidFill>
                <a:latin typeface="Times New Roman" panose="02020603050405020304" pitchFamily="18" charset="0"/>
                <a:cs typeface="Times New Roman" panose="02020603050405020304" pitchFamily="18" charset="0"/>
              </a:rPr>
              <a:t>.</a:t>
            </a:r>
          </a:p>
        </p:txBody>
      </p:sp>
      <p:sp>
        <p:nvSpPr>
          <p:cNvPr id="16" name="Rectangular Callout 58">
            <a:extLst>
              <a:ext uri="{FF2B5EF4-FFF2-40B4-BE49-F238E27FC236}">
                <a16:creationId xmlns:a16="http://schemas.microsoft.com/office/drawing/2014/main" id="{5323185F-5FC1-44D8-98AE-5DE0E1BA978F}"/>
              </a:ext>
            </a:extLst>
          </p:cNvPr>
          <p:cNvSpPr/>
          <p:nvPr/>
        </p:nvSpPr>
        <p:spPr>
          <a:xfrm>
            <a:off x="131763" y="4794250"/>
            <a:ext cx="4432300" cy="827088"/>
          </a:xfrm>
          <a:prstGeom prst="wedgeRectCallout">
            <a:avLst>
              <a:gd name="adj1" fmla="val 95998"/>
              <a:gd name="adj2" fmla="val -556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US" sz="2500" dirty="0" err="1">
                <a:solidFill>
                  <a:srgbClr val="0000FF"/>
                </a:solidFill>
                <a:latin typeface="Times New Roman" panose="02020603050405020304" pitchFamily="18" charset="0"/>
                <a:cs typeface="Times New Roman" panose="02020603050405020304" pitchFamily="18" charset="0"/>
              </a:rPr>
              <a:t>Lực</a:t>
            </a:r>
            <a:r>
              <a:rPr lang="en-US" sz="2500" dirty="0">
                <a:solidFill>
                  <a:srgbClr val="0000FF"/>
                </a:solidFill>
                <a:latin typeface="Times New Roman" panose="02020603050405020304" pitchFamily="18" charset="0"/>
                <a:cs typeface="Times New Roman" panose="02020603050405020304" pitchFamily="18" charset="0"/>
              </a:rPr>
              <a:t> </a:t>
            </a:r>
            <a:r>
              <a:rPr lang="en-US" sz="2500" dirty="0" err="1">
                <a:solidFill>
                  <a:srgbClr val="0000FF"/>
                </a:solidFill>
                <a:latin typeface="Times New Roman" panose="02020603050405020304" pitchFamily="18" charset="0"/>
                <a:cs typeface="Times New Roman" panose="02020603050405020304" pitchFamily="18" charset="0"/>
              </a:rPr>
              <a:t>nào</a:t>
            </a:r>
            <a:r>
              <a:rPr lang="en-US" sz="2500" dirty="0">
                <a:solidFill>
                  <a:srgbClr val="0000FF"/>
                </a:solidFill>
                <a:latin typeface="Times New Roman" panose="02020603050405020304" pitchFamily="18" charset="0"/>
                <a:cs typeface="Times New Roman" panose="02020603050405020304" pitchFamily="18" charset="0"/>
              </a:rPr>
              <a:t> </a:t>
            </a:r>
            <a:r>
              <a:rPr lang="en-US" sz="2500" dirty="0" err="1">
                <a:solidFill>
                  <a:srgbClr val="0000FF"/>
                </a:solidFill>
                <a:latin typeface="Times New Roman" panose="02020603050405020304" pitchFamily="18" charset="0"/>
                <a:cs typeface="Times New Roman" panose="02020603050405020304" pitchFamily="18" charset="0"/>
              </a:rPr>
              <a:t>đóng</a:t>
            </a:r>
            <a:r>
              <a:rPr lang="en-US" sz="2500" dirty="0">
                <a:solidFill>
                  <a:srgbClr val="0000FF"/>
                </a:solidFill>
                <a:latin typeface="Times New Roman" panose="02020603050405020304" pitchFamily="18" charset="0"/>
                <a:cs typeface="Times New Roman" panose="02020603050405020304" pitchFamily="18" charset="0"/>
              </a:rPr>
              <a:t> </a:t>
            </a:r>
            <a:r>
              <a:rPr lang="en-US" sz="2500" dirty="0" err="1">
                <a:solidFill>
                  <a:srgbClr val="0000FF"/>
                </a:solidFill>
                <a:latin typeface="Times New Roman" panose="02020603050405020304" pitchFamily="18" charset="0"/>
                <a:cs typeface="Times New Roman" panose="02020603050405020304" pitchFamily="18" charset="0"/>
              </a:rPr>
              <a:t>vai</a:t>
            </a:r>
            <a:r>
              <a:rPr lang="en-US" sz="2500" dirty="0">
                <a:solidFill>
                  <a:srgbClr val="0000FF"/>
                </a:solidFill>
                <a:latin typeface="Times New Roman" panose="02020603050405020304" pitchFamily="18" charset="0"/>
                <a:cs typeface="Times New Roman" panose="02020603050405020304" pitchFamily="18" charset="0"/>
              </a:rPr>
              <a:t> </a:t>
            </a:r>
            <a:r>
              <a:rPr lang="en-US" sz="2500" dirty="0" err="1">
                <a:solidFill>
                  <a:srgbClr val="0000FF"/>
                </a:solidFill>
                <a:latin typeface="Times New Roman" panose="02020603050405020304" pitchFamily="18" charset="0"/>
                <a:cs typeface="Times New Roman" panose="02020603050405020304" pitchFamily="18" charset="0"/>
              </a:rPr>
              <a:t>trò</a:t>
            </a:r>
            <a:r>
              <a:rPr lang="en-US" sz="2500" dirty="0">
                <a:solidFill>
                  <a:srgbClr val="0000FF"/>
                </a:solidFill>
                <a:latin typeface="Times New Roman" panose="02020603050405020304" pitchFamily="18" charset="0"/>
                <a:cs typeface="Times New Roman" panose="02020603050405020304" pitchFamily="18" charset="0"/>
              </a:rPr>
              <a:t> </a:t>
            </a:r>
            <a:r>
              <a:rPr lang="en-US" sz="2500" dirty="0" err="1">
                <a:solidFill>
                  <a:srgbClr val="0000FF"/>
                </a:solidFill>
                <a:latin typeface="Times New Roman" panose="02020603050405020304" pitchFamily="18" charset="0"/>
                <a:cs typeface="Times New Roman" panose="02020603050405020304" pitchFamily="18" charset="0"/>
              </a:rPr>
              <a:t>là</a:t>
            </a:r>
            <a:r>
              <a:rPr lang="en-US" sz="2500" dirty="0">
                <a:solidFill>
                  <a:srgbClr val="0000FF"/>
                </a:solidFill>
                <a:latin typeface="Times New Roman" panose="02020603050405020304" pitchFamily="18" charset="0"/>
                <a:cs typeface="Times New Roman" panose="02020603050405020304" pitchFamily="18" charset="0"/>
              </a:rPr>
              <a:t> </a:t>
            </a:r>
            <a:r>
              <a:rPr lang="en-US" sz="2500" dirty="0" err="1">
                <a:solidFill>
                  <a:srgbClr val="0000FF"/>
                </a:solidFill>
                <a:latin typeface="Times New Roman" panose="02020603050405020304" pitchFamily="18" charset="0"/>
                <a:cs typeface="Times New Roman" panose="02020603050405020304" pitchFamily="18" charset="0"/>
              </a:rPr>
              <a:t>lực</a:t>
            </a:r>
            <a:r>
              <a:rPr lang="en-US" sz="2500" dirty="0">
                <a:solidFill>
                  <a:srgbClr val="0000FF"/>
                </a:solidFill>
                <a:latin typeface="Times New Roman" panose="02020603050405020304" pitchFamily="18" charset="0"/>
                <a:cs typeface="Times New Roman" panose="02020603050405020304" pitchFamily="18" charset="0"/>
              </a:rPr>
              <a:t> </a:t>
            </a:r>
            <a:r>
              <a:rPr lang="en-US" sz="2500" dirty="0" err="1">
                <a:solidFill>
                  <a:srgbClr val="0000FF"/>
                </a:solidFill>
                <a:latin typeface="Times New Roman" panose="02020603050405020304" pitchFamily="18" charset="0"/>
                <a:cs typeface="Times New Roman" panose="02020603050405020304" pitchFamily="18" charset="0"/>
              </a:rPr>
              <a:t>hướng</a:t>
            </a:r>
            <a:r>
              <a:rPr lang="en-US" sz="2500" dirty="0">
                <a:solidFill>
                  <a:srgbClr val="0000FF"/>
                </a:solidFill>
                <a:latin typeface="Times New Roman" panose="02020603050405020304" pitchFamily="18" charset="0"/>
                <a:cs typeface="Times New Roman" panose="02020603050405020304" pitchFamily="18" charset="0"/>
              </a:rPr>
              <a:t> </a:t>
            </a:r>
            <a:r>
              <a:rPr lang="en-US" sz="2500" dirty="0" err="1">
                <a:solidFill>
                  <a:srgbClr val="0000FF"/>
                </a:solidFill>
                <a:latin typeface="Times New Roman" panose="02020603050405020304" pitchFamily="18" charset="0"/>
                <a:cs typeface="Times New Roman" panose="02020603050405020304" pitchFamily="18" charset="0"/>
              </a:rPr>
              <a:t>tâm</a:t>
            </a:r>
            <a:r>
              <a:rPr lang="en-US" sz="2500" dirty="0">
                <a:solidFill>
                  <a:srgbClr val="0000FF"/>
                </a:solidFill>
                <a:latin typeface="Times New Roman" panose="02020603050405020304" pitchFamily="18" charset="0"/>
                <a:cs typeface="Times New Roman" panose="02020603050405020304" pitchFamily="18" charset="0"/>
              </a:rPr>
              <a:t>?</a:t>
            </a:r>
          </a:p>
        </p:txBody>
      </p:sp>
      <p:grpSp>
        <p:nvGrpSpPr>
          <p:cNvPr id="17" name="Group 16">
            <a:extLst>
              <a:ext uri="{FF2B5EF4-FFF2-40B4-BE49-F238E27FC236}">
                <a16:creationId xmlns:a16="http://schemas.microsoft.com/office/drawing/2014/main" id="{34021C0C-09DB-4B03-BE0A-4C858E24CCCA}"/>
              </a:ext>
            </a:extLst>
          </p:cNvPr>
          <p:cNvGrpSpPr>
            <a:grpSpLocks/>
          </p:cNvGrpSpPr>
          <p:nvPr/>
        </p:nvGrpSpPr>
        <p:grpSpPr bwMode="auto">
          <a:xfrm>
            <a:off x="7065963" y="1123950"/>
            <a:ext cx="509587" cy="1106488"/>
            <a:chOff x="7066602" y="1123736"/>
            <a:chExt cx="509281" cy="1106702"/>
          </a:xfrm>
        </p:grpSpPr>
        <p:sp>
          <p:nvSpPr>
            <p:cNvPr id="18" name="Line 14">
              <a:extLst>
                <a:ext uri="{FF2B5EF4-FFF2-40B4-BE49-F238E27FC236}">
                  <a16:creationId xmlns:a16="http://schemas.microsoft.com/office/drawing/2014/main" id="{BC266A9C-1A8F-4D58-B761-4C2E4B1413E8}"/>
                </a:ext>
              </a:extLst>
            </p:cNvPr>
            <p:cNvSpPr>
              <a:spLocks noChangeShapeType="1"/>
            </p:cNvSpPr>
            <p:nvPr/>
          </p:nvSpPr>
          <p:spPr bwMode="auto">
            <a:xfrm flipV="1">
              <a:off x="7066602" y="1192213"/>
              <a:ext cx="0" cy="103822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9" name="Object 12">
              <a:extLst>
                <a:ext uri="{FF2B5EF4-FFF2-40B4-BE49-F238E27FC236}">
                  <a16:creationId xmlns:a16="http://schemas.microsoft.com/office/drawing/2014/main" id="{147EF13F-9F37-45A8-9B53-E3C452822552}"/>
                </a:ext>
              </a:extLst>
            </p:cNvPr>
            <p:cNvGraphicFramePr>
              <a:graphicFrameLocks noChangeAspect="1"/>
            </p:cNvGraphicFramePr>
            <p:nvPr/>
          </p:nvGraphicFramePr>
          <p:xfrm>
            <a:off x="7121858" y="1123736"/>
            <a:ext cx="454025" cy="528851"/>
          </p:xfrm>
          <a:graphic>
            <a:graphicData uri="http://schemas.openxmlformats.org/presentationml/2006/ole">
              <mc:AlternateContent xmlns:mc="http://schemas.openxmlformats.org/markup-compatibility/2006">
                <mc:Choice xmlns:v="urn:schemas-microsoft-com:vml" Requires="v">
                  <p:oleObj spid="_x0000_s10294" name="Equation" r:id="rId10" imgW="177646" imgH="228402" progId="Equation.3">
                    <p:embed/>
                  </p:oleObj>
                </mc:Choice>
                <mc:Fallback>
                  <p:oleObj name="Equation" r:id="rId10" imgW="177646" imgH="228402" progId="Equation.3">
                    <p:embed/>
                    <p:pic>
                      <p:nvPicPr>
                        <p:cNvPr id="28" name="Object 12">
                          <a:extLst>
                            <a:ext uri="{FF2B5EF4-FFF2-40B4-BE49-F238E27FC236}">
                              <a16:creationId xmlns:a16="http://schemas.microsoft.com/office/drawing/2014/main" id="{003E62F7-AF44-40F2-935C-CA52B73F4A6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21858" y="1123736"/>
                          <a:ext cx="454025" cy="52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20" name="Group 19">
            <a:extLst>
              <a:ext uri="{FF2B5EF4-FFF2-40B4-BE49-F238E27FC236}">
                <a16:creationId xmlns:a16="http://schemas.microsoft.com/office/drawing/2014/main" id="{C49E3BD1-07BC-41CF-B19C-7D9A7E18371F}"/>
              </a:ext>
            </a:extLst>
          </p:cNvPr>
          <p:cNvGrpSpPr>
            <a:grpSpLocks/>
          </p:cNvGrpSpPr>
          <p:nvPr/>
        </p:nvGrpSpPr>
        <p:grpSpPr bwMode="auto">
          <a:xfrm>
            <a:off x="6951663" y="3900488"/>
            <a:ext cx="461962" cy="1350962"/>
            <a:chOff x="6961188" y="3806825"/>
            <a:chExt cx="473075" cy="1350963"/>
          </a:xfrm>
        </p:grpSpPr>
        <p:sp>
          <p:nvSpPr>
            <p:cNvPr id="21" name="Line 14">
              <a:extLst>
                <a:ext uri="{FF2B5EF4-FFF2-40B4-BE49-F238E27FC236}">
                  <a16:creationId xmlns:a16="http://schemas.microsoft.com/office/drawing/2014/main" id="{FC602084-1E52-4CF7-A112-30E213532BED}"/>
                </a:ext>
              </a:extLst>
            </p:cNvPr>
            <p:cNvSpPr>
              <a:spLocks noChangeShapeType="1"/>
            </p:cNvSpPr>
            <p:nvPr/>
          </p:nvSpPr>
          <p:spPr bwMode="auto">
            <a:xfrm flipV="1">
              <a:off x="7081838" y="4162425"/>
              <a:ext cx="319087" cy="99536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2" name="Object 12">
              <a:extLst>
                <a:ext uri="{FF2B5EF4-FFF2-40B4-BE49-F238E27FC236}">
                  <a16:creationId xmlns:a16="http://schemas.microsoft.com/office/drawing/2014/main" id="{3058AEDA-850B-4406-8622-AD4F1A6E3D12}"/>
                </a:ext>
              </a:extLst>
            </p:cNvPr>
            <p:cNvGraphicFramePr>
              <a:graphicFrameLocks noChangeAspect="1"/>
            </p:cNvGraphicFramePr>
            <p:nvPr/>
          </p:nvGraphicFramePr>
          <p:xfrm>
            <a:off x="6961188" y="3806825"/>
            <a:ext cx="473075" cy="550863"/>
          </p:xfrm>
          <a:graphic>
            <a:graphicData uri="http://schemas.openxmlformats.org/presentationml/2006/ole">
              <mc:AlternateContent xmlns:mc="http://schemas.openxmlformats.org/markup-compatibility/2006">
                <mc:Choice xmlns:v="urn:schemas-microsoft-com:vml" Requires="v">
                  <p:oleObj spid="_x0000_s10295" name="Equation" r:id="rId12" imgW="177646" imgH="228402" progId="Equation.3">
                    <p:embed/>
                  </p:oleObj>
                </mc:Choice>
                <mc:Fallback>
                  <p:oleObj name="Equation" r:id="rId12" imgW="177646" imgH="228402" progId="Equation.3">
                    <p:embed/>
                    <p:pic>
                      <p:nvPicPr>
                        <p:cNvPr id="31" name="Object 12">
                          <a:extLst>
                            <a:ext uri="{FF2B5EF4-FFF2-40B4-BE49-F238E27FC236}">
                              <a16:creationId xmlns:a16="http://schemas.microsoft.com/office/drawing/2014/main" id="{3EF23F38-5956-4A14-9026-D19EF00E438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61188" y="3806825"/>
                          <a:ext cx="47307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23" name="Group 56">
            <a:extLst>
              <a:ext uri="{FF2B5EF4-FFF2-40B4-BE49-F238E27FC236}">
                <a16:creationId xmlns:a16="http://schemas.microsoft.com/office/drawing/2014/main" id="{91626253-C8F3-4FB3-95AD-675F6226951E}"/>
              </a:ext>
            </a:extLst>
          </p:cNvPr>
          <p:cNvGrpSpPr>
            <a:grpSpLocks/>
          </p:cNvGrpSpPr>
          <p:nvPr/>
        </p:nvGrpSpPr>
        <p:grpSpPr bwMode="auto">
          <a:xfrm>
            <a:off x="6962775" y="5213350"/>
            <a:ext cx="666750" cy="1416050"/>
            <a:chOff x="1726232" y="3733149"/>
            <a:chExt cx="457200" cy="2441859"/>
          </a:xfrm>
        </p:grpSpPr>
        <p:cxnSp>
          <p:nvCxnSpPr>
            <p:cNvPr id="24" name="Straight Arrow Connector 23">
              <a:extLst>
                <a:ext uri="{FF2B5EF4-FFF2-40B4-BE49-F238E27FC236}">
                  <a16:creationId xmlns:a16="http://schemas.microsoft.com/office/drawing/2014/main" id="{EB788381-9D62-434A-ABA6-A47CD591C3EE}"/>
                </a:ext>
              </a:extLst>
            </p:cNvPr>
            <p:cNvCxnSpPr/>
            <p:nvPr/>
          </p:nvCxnSpPr>
          <p:spPr>
            <a:xfrm>
              <a:off x="1796989" y="3733149"/>
              <a:ext cx="0" cy="1979221"/>
            </a:xfrm>
            <a:prstGeom prst="straightConnector1">
              <a:avLst/>
            </a:prstGeom>
            <a:ln w="57150">
              <a:solidFill>
                <a:srgbClr val="00FF99"/>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5" name="Object 7">
              <a:extLst>
                <a:ext uri="{FF2B5EF4-FFF2-40B4-BE49-F238E27FC236}">
                  <a16:creationId xmlns:a16="http://schemas.microsoft.com/office/drawing/2014/main" id="{07F9E9BD-B012-42F2-BDCB-EE0F20A11AAB}"/>
                </a:ext>
              </a:extLst>
            </p:cNvPr>
            <p:cNvGraphicFramePr>
              <a:graphicFrameLocks noChangeAspect="1"/>
            </p:cNvGraphicFramePr>
            <p:nvPr/>
          </p:nvGraphicFramePr>
          <p:xfrm>
            <a:off x="1726232" y="5527309"/>
            <a:ext cx="457200" cy="647699"/>
          </p:xfrm>
          <a:graphic>
            <a:graphicData uri="http://schemas.openxmlformats.org/presentationml/2006/ole">
              <mc:AlternateContent xmlns:mc="http://schemas.openxmlformats.org/markup-compatibility/2006">
                <mc:Choice xmlns:v="urn:schemas-microsoft-com:vml" Requires="v">
                  <p:oleObj spid="_x0000_s10296" name="Equation" r:id="rId13" imgW="152268" imgH="215713" progId="Equation.DSMT4">
                    <p:embed/>
                  </p:oleObj>
                </mc:Choice>
                <mc:Fallback>
                  <p:oleObj name="Equation" r:id="rId13" imgW="152268" imgH="215713" progId="Equation.DSMT4">
                    <p:embed/>
                    <p:pic>
                      <p:nvPicPr>
                        <p:cNvPr id="34" name="Object 7">
                          <a:extLst>
                            <a:ext uri="{FF2B5EF4-FFF2-40B4-BE49-F238E27FC236}">
                              <a16:creationId xmlns:a16="http://schemas.microsoft.com/office/drawing/2014/main" id="{3503079B-EA7A-4A9F-9195-C232400813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26232" y="5527309"/>
                          <a:ext cx="457200" cy="647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6" name="Line 17">
            <a:extLst>
              <a:ext uri="{FF2B5EF4-FFF2-40B4-BE49-F238E27FC236}">
                <a16:creationId xmlns:a16="http://schemas.microsoft.com/office/drawing/2014/main" id="{3A9F04B3-1A48-49F3-BF82-E520FFED4ADA}"/>
              </a:ext>
            </a:extLst>
          </p:cNvPr>
          <p:cNvSpPr>
            <a:spLocks noChangeShapeType="1"/>
          </p:cNvSpPr>
          <p:nvPr/>
        </p:nvSpPr>
        <p:spPr bwMode="auto">
          <a:xfrm>
            <a:off x="7038975" y="5218113"/>
            <a:ext cx="431800" cy="50800"/>
          </a:xfrm>
          <a:prstGeom prst="line">
            <a:avLst/>
          </a:prstGeom>
          <a:noFill/>
          <a:ln w="762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84626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left)">
                                      <p:cBhvr>
                                        <p:cTn id="41" dur="500"/>
                                        <p:tgtEl>
                                          <p:spTgt spid="26"/>
                                        </p:tgtEl>
                                      </p:cBhvr>
                                    </p:animEffect>
                                  </p:childTnLst>
                                </p:cTn>
                              </p:par>
                              <p:par>
                                <p:cTn id="42" presetID="22" presetClass="entr" presetSubtype="8"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par>
                                <p:cTn id="45" presetID="22" presetClass="entr" presetSubtype="8"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par>
                                <p:cTn id="48" presetID="22" presetClass="entr" presetSubtype="8"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27" presetClass="entr" presetSubtype="0" fill="hold" grpId="0" nodeType="clickEffect">
                                  <p:stCondLst>
                                    <p:cond delay="0"/>
                                  </p:stCondLst>
                                  <p:iterate type="lt">
                                    <p:tmPct val="50000"/>
                                  </p:iterate>
                                  <p:childTnLst>
                                    <p:set>
                                      <p:cBhvr>
                                        <p:cTn id="54" dur="1" fill="hold">
                                          <p:stCondLst>
                                            <p:cond delay="0"/>
                                          </p:stCondLst>
                                        </p:cTn>
                                        <p:tgtEl>
                                          <p:spTgt spid="15"/>
                                        </p:tgtEl>
                                        <p:attrNameLst>
                                          <p:attrName>style.visibility</p:attrName>
                                        </p:attrNameLst>
                                      </p:cBhvr>
                                      <p:to>
                                        <p:strVal val="visible"/>
                                      </p:to>
                                    </p:set>
                                    <p:anim calcmode="discrete" valueType="clr">
                                      <p:cBhvr override="childStyle">
                                        <p:cTn id="55"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15"/>
                                        </p:tgtEl>
                                        <p:attrNameLst>
                                          <p:attrName>fillcolor</p:attrName>
                                        </p:attrNameLst>
                                      </p:cBhvr>
                                      <p:tavLst>
                                        <p:tav tm="0">
                                          <p:val>
                                            <p:clrVal>
                                              <a:schemeClr val="accent2"/>
                                            </p:clrVal>
                                          </p:val>
                                        </p:tav>
                                        <p:tav tm="50000">
                                          <p:val>
                                            <p:clrVal>
                                              <a:schemeClr val="hlink"/>
                                            </p:clrVal>
                                          </p:val>
                                        </p:tav>
                                      </p:tavLst>
                                    </p:anim>
                                    <p:set>
                                      <p:cBhvr>
                                        <p:cTn id="57" dur="80"/>
                                        <p:tgtEl>
                                          <p:spTgt spid="15"/>
                                        </p:tgtEl>
                                        <p:attrNameLst>
                                          <p:attrName>fill.type</p:attrName>
                                        </p:attrNameLst>
                                      </p:cBhvr>
                                      <p:to>
                                        <p:strVal val="solid"/>
                                      </p:to>
                                    </p:set>
                                  </p:childTnLst>
                                </p:cTn>
                              </p:par>
                            </p:childTnLst>
                          </p:cTn>
                        </p:par>
                      </p:childTnLst>
                    </p:cTn>
                  </p:par>
                  <p:par>
                    <p:cTn id="58" fill="hold">
                      <p:stCondLst>
                        <p:cond delay="indefinite"/>
                      </p:stCondLst>
                      <p:childTnLst>
                        <p:par>
                          <p:cTn id="59" fill="hold">
                            <p:stCondLst>
                              <p:cond delay="0"/>
                            </p:stCondLst>
                            <p:childTnLst>
                              <p:par>
                                <p:cTn id="60" presetID="14" presetClass="exit" presetSubtype="10" fill="hold" grpId="1" nodeType="clickEffect">
                                  <p:stCondLst>
                                    <p:cond delay="0"/>
                                  </p:stCondLst>
                                  <p:iterate type="lt">
                                    <p:tmPct val="0"/>
                                  </p:iterate>
                                  <p:childTnLst>
                                    <p:animEffect transition="out" filter="randombar(horizontal)">
                                      <p:cBhvr>
                                        <p:cTn id="61" dur="500"/>
                                        <p:tgtEl>
                                          <p:spTgt spid="15"/>
                                        </p:tgtEl>
                                      </p:cBhvr>
                                    </p:animEffect>
                                    <p:set>
                                      <p:cBhvr>
                                        <p:cTn id="62" dur="1" fill="hold">
                                          <p:stCondLst>
                                            <p:cond delay="499"/>
                                          </p:stCondLst>
                                        </p:cTn>
                                        <p:tgtEl>
                                          <p:spTgt spid="1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xit" presetSubtype="10" fill="hold" grpId="1" nodeType="clickEffect">
                                  <p:stCondLst>
                                    <p:cond delay="0"/>
                                  </p:stCondLst>
                                  <p:childTnLst>
                                    <p:animEffect transition="out" filter="randombar(horizontal)">
                                      <p:cBhvr>
                                        <p:cTn id="71" dur="500"/>
                                        <p:tgtEl>
                                          <p:spTgt spid="16"/>
                                        </p:tgtEl>
                                      </p:cBhvr>
                                    </p:animEffect>
                                    <p:set>
                                      <p:cBhvr>
                                        <p:cTn id="72" dur="1" fill="hold">
                                          <p:stCondLst>
                                            <p:cond delay="499"/>
                                          </p:stCondLst>
                                        </p:cTn>
                                        <p:tgtEl>
                                          <p:spTgt spid="16"/>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wipe(left)">
                                      <p:cBhvr>
                                        <p:cTn id="7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5" grpId="1" animBg="1"/>
      <p:bldP spid="16" grpId="0" animBg="1"/>
      <p:bldP spid="16"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5009" y="1379773"/>
            <a:ext cx="3581400" cy="830997"/>
          </a:xfrm>
          <a:prstGeom prst="rect">
            <a:avLst/>
          </a:prstGeom>
          <a:noFill/>
        </p:spPr>
        <p:txBody>
          <a:bodyPr wrap="square" rtlCol="0">
            <a:spAutoFit/>
          </a:bodyPr>
          <a:lstStyle/>
          <a:p>
            <a:r>
              <a:rPr lang="en-US" sz="2400" b="1" u="sng" dirty="0" err="1">
                <a:latin typeface="Times New Roman" pitchFamily="18" charset="0"/>
                <a:cs typeface="Times New Roman" pitchFamily="18" charset="0"/>
              </a:rPr>
              <a:t>Chuyển</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động</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tròn</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đều</a:t>
            </a:r>
            <a:endParaRPr lang="en-US" sz="2400" b="1" u="sng"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9" name="TextBox 8"/>
          <p:cNvSpPr txBox="1"/>
          <p:nvPr/>
        </p:nvSpPr>
        <p:spPr>
          <a:xfrm>
            <a:off x="4800600" y="1474887"/>
            <a:ext cx="3992562" cy="5078313"/>
          </a:xfrm>
          <a:prstGeom prst="rect">
            <a:avLst/>
          </a:prstGeom>
          <a:noFill/>
        </p:spPr>
        <p:txBody>
          <a:bodyPr wrap="square" rtlCol="0">
            <a:spAutoFit/>
          </a:bodyPr>
          <a:lstStyle/>
          <a:p>
            <a:pPr algn="ctr">
              <a:lnSpc>
                <a:spcPct val="150000"/>
              </a:lnSpc>
            </a:pPr>
            <a:r>
              <a:rPr lang="en-US" sz="2400" b="1" u="sng" dirty="0" err="1">
                <a:latin typeface="Times New Roman" pitchFamily="18" charset="0"/>
                <a:cs typeface="Times New Roman" pitchFamily="18" charset="0"/>
              </a:rPr>
              <a:t>Trong</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đó</a:t>
            </a:r>
            <a:r>
              <a:rPr lang="en-US" sz="2400" b="1" u="sng" dirty="0">
                <a:latin typeface="Times New Roman" pitchFamily="18" charset="0"/>
                <a:cs typeface="Times New Roman" pitchFamily="18" charset="0"/>
              </a:rPr>
              <a:t>:</a:t>
            </a:r>
          </a:p>
          <a:p>
            <a:pPr>
              <a:lnSpc>
                <a:spcPct val="150000"/>
              </a:lnSpc>
            </a:pPr>
            <a:r>
              <a:rPr lang="en-US" sz="2400" i="1" dirty="0">
                <a:latin typeface="Times New Roman" pitchFamily="18" charset="0"/>
                <a:cs typeface="Times New Roman" pitchFamily="18" charset="0"/>
              </a:rPr>
              <a:t>v: </a:t>
            </a:r>
            <a:r>
              <a:rPr lang="en-US" sz="2400" i="1" dirty="0" err="1">
                <a:latin typeface="Times New Roman" pitchFamily="18" charset="0"/>
                <a:cs typeface="Times New Roman" pitchFamily="18" charset="0"/>
              </a:rPr>
              <a:t>tốc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độ</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dài</a:t>
            </a:r>
            <a:r>
              <a:rPr lang="en-US" sz="2400" i="1" dirty="0">
                <a:latin typeface="Times New Roman" pitchFamily="18" charset="0"/>
                <a:cs typeface="Times New Roman" pitchFamily="18" charset="0"/>
              </a:rPr>
              <a:t> (m/s)</a:t>
            </a:r>
          </a:p>
          <a:p>
            <a:pPr>
              <a:lnSpc>
                <a:spcPct val="150000"/>
              </a:lnSpc>
            </a:pPr>
            <a:r>
              <a:rPr lang="en-US" sz="2400" i="1" dirty="0">
                <a:latin typeface="Times New Roman" pitchFamily="18" charset="0"/>
                <a:cs typeface="Times New Roman" pitchFamily="18" charset="0"/>
                <a:sym typeface="Symbol" panose="05050102010706020507" pitchFamily="18" charset="2"/>
              </a:rPr>
              <a:t></a:t>
            </a:r>
            <a:r>
              <a:rPr lang="en-US" sz="2400" i="1" dirty="0">
                <a:latin typeface="Times New Roman" pitchFamily="18" charset="0"/>
                <a:cs typeface="Times New Roman" pitchFamily="18" charset="0"/>
              </a:rPr>
              <a:t>S: </a:t>
            </a:r>
            <a:r>
              <a:rPr lang="en-US" sz="2400" i="1" dirty="0" err="1">
                <a:latin typeface="Times New Roman" pitchFamily="18" charset="0"/>
                <a:cs typeface="Times New Roman" pitchFamily="18" charset="0"/>
              </a:rPr>
              <a:t>Quảng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đường</a:t>
            </a:r>
            <a:r>
              <a:rPr lang="en-US" sz="2400" i="1" dirty="0">
                <a:latin typeface="Times New Roman" pitchFamily="18" charset="0"/>
                <a:cs typeface="Times New Roman" pitchFamily="18" charset="0"/>
              </a:rPr>
              <a:t> (m)</a:t>
            </a:r>
          </a:p>
          <a:p>
            <a:pPr>
              <a:lnSpc>
                <a:spcPct val="150000"/>
              </a:lnSpc>
            </a:pPr>
            <a:r>
              <a:rPr lang="en-US" sz="2400" i="1" dirty="0">
                <a:latin typeface="Times New Roman" pitchFamily="18" charset="0"/>
                <a:cs typeface="Times New Roman" pitchFamily="18" charset="0"/>
                <a:sym typeface="Symbol" panose="05050102010706020507" pitchFamily="18" charset="2"/>
              </a:rPr>
              <a:t></a:t>
            </a:r>
            <a:r>
              <a:rPr lang="en-US" sz="2400" i="1" dirty="0">
                <a:latin typeface="Times New Roman" pitchFamily="18" charset="0"/>
                <a:cs typeface="Times New Roman" pitchFamily="18" charset="0"/>
              </a:rPr>
              <a:t>t: </a:t>
            </a:r>
            <a:r>
              <a:rPr lang="en-US" sz="2400" i="1" dirty="0" err="1">
                <a:latin typeface="Times New Roman" pitchFamily="18" charset="0"/>
                <a:cs typeface="Times New Roman" pitchFamily="18" charset="0"/>
              </a:rPr>
              <a:t>Thời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gian</a:t>
            </a:r>
            <a:r>
              <a:rPr lang="en-US" sz="2400" i="1" dirty="0">
                <a:latin typeface="Times New Roman" pitchFamily="18" charset="0"/>
                <a:cs typeface="Times New Roman" pitchFamily="18" charset="0"/>
              </a:rPr>
              <a:t> (s)</a:t>
            </a:r>
          </a:p>
          <a:p>
            <a:pPr>
              <a:lnSpc>
                <a:spcPct val="150000"/>
              </a:lnSpc>
            </a:pPr>
            <a:r>
              <a:rPr lang="el-GR" sz="2400" i="1" dirty="0">
                <a:latin typeface="Times New Roman" pitchFamily="18" charset="0"/>
                <a:cs typeface="Times New Roman" pitchFamily="18" charset="0"/>
              </a:rPr>
              <a:t>ω</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Tốc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độ</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góc</a:t>
            </a:r>
            <a:r>
              <a:rPr lang="en-US" sz="2400" i="1" dirty="0">
                <a:latin typeface="Times New Roman" pitchFamily="18" charset="0"/>
                <a:cs typeface="Times New Roman" pitchFamily="18" charset="0"/>
              </a:rPr>
              <a:t> (Rad/s)</a:t>
            </a:r>
          </a:p>
          <a:p>
            <a:pPr>
              <a:lnSpc>
                <a:spcPct val="150000"/>
              </a:lnSpc>
            </a:pPr>
            <a:r>
              <a:rPr lang="en-US" sz="2400" i="1" dirty="0">
                <a:latin typeface="Times New Roman" pitchFamily="18" charset="0"/>
                <a:cs typeface="Times New Roman" pitchFamily="18" charset="0"/>
              </a:rPr>
              <a:t>T: Chu </a:t>
            </a:r>
            <a:r>
              <a:rPr lang="en-US" sz="2400" i="1" dirty="0" err="1">
                <a:latin typeface="Times New Roman" pitchFamily="18" charset="0"/>
                <a:cs typeface="Times New Roman" pitchFamily="18" charset="0"/>
              </a:rPr>
              <a:t>kỳ</a:t>
            </a:r>
            <a:r>
              <a:rPr lang="en-US" sz="2400" i="1" dirty="0">
                <a:latin typeface="Times New Roman" pitchFamily="18" charset="0"/>
                <a:cs typeface="Times New Roman" pitchFamily="18" charset="0"/>
              </a:rPr>
              <a:t> (s)</a:t>
            </a:r>
          </a:p>
          <a:p>
            <a:pPr>
              <a:lnSpc>
                <a:spcPct val="150000"/>
              </a:lnSpc>
            </a:pPr>
            <a:r>
              <a:rPr lang="en-US" sz="2400" i="1" dirty="0">
                <a:latin typeface="Times New Roman" pitchFamily="18" charset="0"/>
                <a:cs typeface="Times New Roman" pitchFamily="18" charset="0"/>
              </a:rPr>
              <a:t>f: </a:t>
            </a:r>
            <a:r>
              <a:rPr lang="en-US" sz="2400" i="1" dirty="0" err="1">
                <a:latin typeface="Times New Roman" pitchFamily="18" charset="0"/>
                <a:cs typeface="Times New Roman" pitchFamily="18" charset="0"/>
              </a:rPr>
              <a:t>Tần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số</a:t>
            </a:r>
            <a:r>
              <a:rPr lang="en-US" sz="2400" i="1" dirty="0">
                <a:latin typeface="Times New Roman" pitchFamily="18" charset="0"/>
                <a:cs typeface="Times New Roman" pitchFamily="18" charset="0"/>
              </a:rPr>
              <a:t> (Hz) (</a:t>
            </a:r>
            <a:r>
              <a:rPr lang="en-US" sz="2400" i="1" dirty="0" err="1">
                <a:latin typeface="Times New Roman" pitchFamily="18" charset="0"/>
                <a:cs typeface="Times New Roman" pitchFamily="18" charset="0"/>
              </a:rPr>
              <a:t>Vòng</a:t>
            </a:r>
            <a:r>
              <a:rPr lang="en-US" sz="2400" i="1" dirty="0">
                <a:latin typeface="Times New Roman" pitchFamily="18" charset="0"/>
                <a:cs typeface="Times New Roman" pitchFamily="18" charset="0"/>
              </a:rPr>
              <a:t>/s)</a:t>
            </a:r>
          </a:p>
          <a:p>
            <a:pPr>
              <a:lnSpc>
                <a:spcPct val="150000"/>
              </a:lnSpc>
            </a:pPr>
            <a:r>
              <a:rPr lang="en-US" sz="2400" i="1" dirty="0" err="1">
                <a:latin typeface="Times New Roman" pitchFamily="18" charset="0"/>
                <a:cs typeface="Times New Roman" pitchFamily="18" charset="0"/>
              </a:rPr>
              <a:t>a</a:t>
            </a:r>
            <a:r>
              <a:rPr lang="en-US" sz="2400" i="1" baseline="-25000" dirty="0" err="1">
                <a:latin typeface="Times New Roman" pitchFamily="18" charset="0"/>
                <a:cs typeface="Times New Roman" pitchFamily="18" charset="0"/>
              </a:rPr>
              <a:t>ht</a:t>
            </a:r>
            <a:r>
              <a:rPr lang="en-US" sz="2400" i="1" dirty="0">
                <a:latin typeface="Times New Roman" pitchFamily="18" charset="0"/>
                <a:cs typeface="Times New Roman" pitchFamily="18" charset="0"/>
              </a:rPr>
              <a:t>: Gia </a:t>
            </a:r>
            <a:r>
              <a:rPr lang="en-US" sz="2400" i="1" dirty="0" err="1">
                <a:latin typeface="Times New Roman" pitchFamily="18" charset="0"/>
                <a:cs typeface="Times New Roman" pitchFamily="18" charset="0"/>
              </a:rPr>
              <a:t>tốc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hướng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tâm</a:t>
            </a:r>
            <a:r>
              <a:rPr lang="en-US" sz="2400" i="1" dirty="0">
                <a:latin typeface="Times New Roman" pitchFamily="18" charset="0"/>
                <a:cs typeface="Times New Roman" pitchFamily="18" charset="0"/>
              </a:rPr>
              <a:t> (m/s</a:t>
            </a:r>
            <a:r>
              <a:rPr lang="en-US" sz="2400" i="1" baseline="30000" dirty="0">
                <a:latin typeface="Times New Roman" pitchFamily="18" charset="0"/>
                <a:cs typeface="Times New Roman" pitchFamily="18" charset="0"/>
              </a:rPr>
              <a:t>2</a:t>
            </a:r>
            <a:r>
              <a:rPr lang="en-US" sz="2400" i="1" dirty="0">
                <a:latin typeface="Times New Roman" pitchFamily="18" charset="0"/>
                <a:cs typeface="Times New Roman" pitchFamily="18" charset="0"/>
              </a:rPr>
              <a:t>)</a:t>
            </a:r>
          </a:p>
          <a:p>
            <a:pPr>
              <a:lnSpc>
                <a:spcPct val="150000"/>
              </a:lnSpc>
            </a:pPr>
            <a:r>
              <a:rPr lang="en-US" sz="2400" i="1" dirty="0">
                <a:latin typeface="Times New Roman" pitchFamily="18" charset="0"/>
                <a:cs typeface="Times New Roman" pitchFamily="18" charset="0"/>
              </a:rPr>
              <a:t>r: </a:t>
            </a:r>
            <a:r>
              <a:rPr lang="en-US" sz="2400" i="1" dirty="0" err="1">
                <a:latin typeface="Times New Roman" pitchFamily="18" charset="0"/>
                <a:cs typeface="Times New Roman" pitchFamily="18" charset="0"/>
              </a:rPr>
              <a:t>Bán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kính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quỹ</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đạo</a:t>
            </a:r>
            <a:r>
              <a:rPr lang="en-US" sz="2400" i="1" dirty="0">
                <a:latin typeface="Times New Roman" pitchFamily="18" charset="0"/>
                <a:cs typeface="Times New Roman" pitchFamily="18" charset="0"/>
              </a:rPr>
              <a:t>(m)</a:t>
            </a:r>
            <a:endParaRPr lang="en-US" sz="2400"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1352" y="5510311"/>
            <a:ext cx="1878013"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2602133430"/>
              </p:ext>
            </p:extLst>
          </p:nvPr>
        </p:nvGraphicFramePr>
        <p:xfrm>
          <a:off x="573641" y="1939166"/>
          <a:ext cx="1295400" cy="1084263"/>
        </p:xfrm>
        <a:graphic>
          <a:graphicData uri="http://schemas.openxmlformats.org/presentationml/2006/ole">
            <mc:AlternateContent xmlns:mc="http://schemas.openxmlformats.org/markup-compatibility/2006">
              <mc:Choice xmlns:v="urn:schemas-microsoft-com:vml" Requires="v">
                <p:oleObj spid="_x0000_s11298" name="Equation" r:id="rId4" imgW="469800" imgH="393480" progId="Equation.DSMT4">
                  <p:embed/>
                </p:oleObj>
              </mc:Choice>
              <mc:Fallback>
                <p:oleObj name="Equation" r:id="rId4" imgW="469800" imgH="393480" progId="Equation.DSMT4">
                  <p:embed/>
                  <p:pic>
                    <p:nvPicPr>
                      <p:cNvPr id="2" name="Object 1"/>
                      <p:cNvPicPr/>
                      <p:nvPr/>
                    </p:nvPicPr>
                    <p:blipFill>
                      <a:blip r:embed="rId5"/>
                      <a:stretch>
                        <a:fillRect/>
                      </a:stretch>
                    </p:blipFill>
                    <p:spPr>
                      <a:xfrm>
                        <a:off x="573641" y="1939166"/>
                        <a:ext cx="1295400" cy="1084263"/>
                      </a:xfrm>
                      <a:prstGeom prst="rect">
                        <a:avLst/>
                      </a:prstGeom>
                      <a:ln>
                        <a:solidFill>
                          <a:srgbClr val="FF33CC"/>
                        </a:solidFill>
                      </a:ln>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610695479"/>
              </p:ext>
            </p:extLst>
          </p:nvPr>
        </p:nvGraphicFramePr>
        <p:xfrm>
          <a:off x="573641" y="3178546"/>
          <a:ext cx="2595563" cy="847725"/>
        </p:xfrm>
        <a:graphic>
          <a:graphicData uri="http://schemas.openxmlformats.org/presentationml/2006/ole">
            <mc:AlternateContent xmlns:mc="http://schemas.openxmlformats.org/markup-compatibility/2006">
              <mc:Choice xmlns:v="urn:schemas-microsoft-com:vml" Requires="v">
                <p:oleObj spid="_x0000_s11299" name="Equation" r:id="rId6" imgW="1206360" imgH="393480" progId="Equation.DSMT4">
                  <p:embed/>
                </p:oleObj>
              </mc:Choice>
              <mc:Fallback>
                <p:oleObj name="Equation" r:id="rId6" imgW="1206360" imgH="393480" progId="Equation.DSMT4">
                  <p:embed/>
                  <p:pic>
                    <p:nvPicPr>
                      <p:cNvPr id="3" name="Object 2"/>
                      <p:cNvPicPr/>
                      <p:nvPr/>
                    </p:nvPicPr>
                    <p:blipFill>
                      <a:blip r:embed="rId7"/>
                      <a:stretch>
                        <a:fillRect/>
                      </a:stretch>
                    </p:blipFill>
                    <p:spPr>
                      <a:xfrm>
                        <a:off x="573641" y="3178546"/>
                        <a:ext cx="2595563" cy="847725"/>
                      </a:xfrm>
                      <a:prstGeom prst="rect">
                        <a:avLst/>
                      </a:prstGeom>
                      <a:ln>
                        <a:solidFill>
                          <a:srgbClr val="FF33CC"/>
                        </a:solidFill>
                      </a:ln>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946787155"/>
              </p:ext>
            </p:extLst>
          </p:nvPr>
        </p:nvGraphicFramePr>
        <p:xfrm>
          <a:off x="573641" y="4181388"/>
          <a:ext cx="2240013" cy="1041133"/>
        </p:xfrm>
        <a:graphic>
          <a:graphicData uri="http://schemas.openxmlformats.org/presentationml/2006/ole">
            <mc:AlternateContent xmlns:mc="http://schemas.openxmlformats.org/markup-compatibility/2006">
              <mc:Choice xmlns:v="urn:schemas-microsoft-com:vml" Requires="v">
                <p:oleObj spid="_x0000_s11300" name="Equation" r:id="rId8" imgW="901440" imgH="419040" progId="Equation.DSMT4">
                  <p:embed/>
                </p:oleObj>
              </mc:Choice>
              <mc:Fallback>
                <p:oleObj name="Equation" r:id="rId8" imgW="901440" imgH="419040" progId="Equation.DSMT4">
                  <p:embed/>
                  <p:pic>
                    <p:nvPicPr>
                      <p:cNvPr id="4" name="Object 3"/>
                      <p:cNvPicPr/>
                      <p:nvPr/>
                    </p:nvPicPr>
                    <p:blipFill>
                      <a:blip r:embed="rId9"/>
                      <a:stretch>
                        <a:fillRect/>
                      </a:stretch>
                    </p:blipFill>
                    <p:spPr>
                      <a:xfrm>
                        <a:off x="573641" y="4181388"/>
                        <a:ext cx="2240013" cy="1041133"/>
                      </a:xfrm>
                      <a:prstGeom prst="rect">
                        <a:avLst/>
                      </a:prstGeom>
                      <a:ln>
                        <a:solidFill>
                          <a:srgbClr val="FF33CC"/>
                        </a:solid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49704520"/>
              </p:ext>
            </p:extLst>
          </p:nvPr>
        </p:nvGraphicFramePr>
        <p:xfrm>
          <a:off x="573641" y="5510311"/>
          <a:ext cx="1606261" cy="352425"/>
        </p:xfrm>
        <a:graphic>
          <a:graphicData uri="http://schemas.openxmlformats.org/presentationml/2006/ole">
            <mc:AlternateContent xmlns:mc="http://schemas.openxmlformats.org/markup-compatibility/2006">
              <mc:Choice xmlns:v="urn:schemas-microsoft-com:vml" Requires="v">
                <p:oleObj spid="_x0000_s11301" name="Equation" r:id="rId10" imgW="444240" imgH="139680" progId="Equation.DSMT4">
                  <p:embed/>
                </p:oleObj>
              </mc:Choice>
              <mc:Fallback>
                <p:oleObj name="Equation" r:id="rId10" imgW="444240" imgH="139680" progId="Equation.DSMT4">
                  <p:embed/>
                  <p:pic>
                    <p:nvPicPr>
                      <p:cNvPr id="5" name="Object 4"/>
                      <p:cNvPicPr/>
                      <p:nvPr/>
                    </p:nvPicPr>
                    <p:blipFill>
                      <a:blip r:embed="rId11"/>
                      <a:stretch>
                        <a:fillRect/>
                      </a:stretch>
                    </p:blipFill>
                    <p:spPr>
                      <a:xfrm>
                        <a:off x="573641" y="5510311"/>
                        <a:ext cx="1606261" cy="352425"/>
                      </a:xfrm>
                      <a:prstGeom prst="rect">
                        <a:avLst/>
                      </a:prstGeom>
                      <a:ln>
                        <a:solidFill>
                          <a:srgbClr val="FF33CC"/>
                        </a:solidFill>
                      </a:ln>
                    </p:spPr>
                  </p:pic>
                </p:oleObj>
              </mc:Fallback>
            </mc:AlternateContent>
          </a:graphicData>
        </a:graphic>
      </p:graphicFrame>
      <p:sp>
        <p:nvSpPr>
          <p:cNvPr id="6" name="TextBox 5"/>
          <p:cNvSpPr txBox="1"/>
          <p:nvPr/>
        </p:nvSpPr>
        <p:spPr>
          <a:xfrm>
            <a:off x="2167467" y="2353201"/>
            <a:ext cx="1906707" cy="461665"/>
          </a:xfrm>
          <a:prstGeom prst="rect">
            <a:avLst/>
          </a:prstGeom>
          <a:noFill/>
        </p:spPr>
        <p:txBody>
          <a:bodyPr wrap="square" rtlCol="0">
            <a:spAutoFit/>
          </a:bodyPr>
          <a:lstStyle/>
          <a:p>
            <a:r>
              <a:rPr lang="en-US" sz="2400" i="1">
                <a:latin typeface="Times New Roman" panose="02020603050405020304" pitchFamily="18" charset="0"/>
                <a:cs typeface="Times New Roman" panose="02020603050405020304" pitchFamily="18" charset="0"/>
              </a:rPr>
              <a:t>(Không đổi)</a:t>
            </a:r>
          </a:p>
        </p:txBody>
      </p:sp>
      <p:sp>
        <p:nvSpPr>
          <p:cNvPr id="13" name="TextBox 12"/>
          <p:cNvSpPr txBox="1"/>
          <p:nvPr/>
        </p:nvSpPr>
        <p:spPr>
          <a:xfrm>
            <a:off x="3122493" y="3336577"/>
            <a:ext cx="1906707" cy="461665"/>
          </a:xfrm>
          <a:prstGeom prst="rect">
            <a:avLst/>
          </a:prstGeom>
          <a:noFill/>
        </p:spPr>
        <p:txBody>
          <a:bodyPr wrap="square" rtlCol="0">
            <a:spAutoFit/>
          </a:bodyPr>
          <a:lstStyle/>
          <a:p>
            <a:r>
              <a:rPr lang="en-US" sz="2400" i="1">
                <a:latin typeface="Times New Roman" panose="02020603050405020304" pitchFamily="18" charset="0"/>
                <a:cs typeface="Times New Roman" panose="02020603050405020304" pitchFamily="18" charset="0"/>
              </a:rPr>
              <a:t>(Không đổi)</a:t>
            </a:r>
          </a:p>
        </p:txBody>
      </p:sp>
      <p:sp>
        <p:nvSpPr>
          <p:cNvPr id="14" name="TextBox 13"/>
          <p:cNvSpPr txBox="1"/>
          <p:nvPr/>
        </p:nvSpPr>
        <p:spPr>
          <a:xfrm>
            <a:off x="3016804" y="4517288"/>
            <a:ext cx="1906707" cy="461665"/>
          </a:xfrm>
          <a:prstGeom prst="rect">
            <a:avLst/>
          </a:prstGeom>
          <a:noFill/>
        </p:spPr>
        <p:txBody>
          <a:bodyPr wrap="square" rtlCol="0">
            <a:spAutoFit/>
          </a:bodyPr>
          <a:lstStyle/>
          <a:p>
            <a:r>
              <a:rPr lang="en-US" sz="2400" i="1">
                <a:latin typeface="Times New Roman" panose="02020603050405020304" pitchFamily="18" charset="0"/>
                <a:cs typeface="Times New Roman" panose="02020603050405020304" pitchFamily="18" charset="0"/>
              </a:rPr>
              <a:t>(Không đổi)</a:t>
            </a:r>
          </a:p>
        </p:txBody>
      </p:sp>
      <p:cxnSp>
        <p:nvCxnSpPr>
          <p:cNvPr id="12" name="Straight Connector 11"/>
          <p:cNvCxnSpPr/>
          <p:nvPr/>
        </p:nvCxnSpPr>
        <p:spPr>
          <a:xfrm>
            <a:off x="4724400" y="1905000"/>
            <a:ext cx="0" cy="464820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04800" y="6824"/>
            <a:ext cx="3651641" cy="646331"/>
          </a:xfrm>
          <a:prstGeom prst="rect">
            <a:avLst/>
          </a:prstGeom>
          <a:noFill/>
        </p:spPr>
        <p:txBody>
          <a:bodyPr wrap="none" lIns="91440" tIns="45720" rIns="91440" bIns="45720">
            <a:spAutoFit/>
          </a:bodyPr>
          <a:lstStyle/>
          <a:p>
            <a:pPr algn="just"/>
            <a:r>
              <a:rPr lang="en-US" sz="36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Hoạt</a:t>
            </a:r>
            <a:r>
              <a:rPr lang="en-U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6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động</a:t>
            </a:r>
            <a:r>
              <a:rPr lang="en-U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3 :</a:t>
            </a:r>
          </a:p>
        </p:txBody>
      </p:sp>
      <p:sp>
        <p:nvSpPr>
          <p:cNvPr id="16" name="TextBox 15"/>
          <p:cNvSpPr txBox="1"/>
          <p:nvPr/>
        </p:nvSpPr>
        <p:spPr>
          <a:xfrm>
            <a:off x="413740" y="650990"/>
            <a:ext cx="4486613"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3.1 </a:t>
            </a:r>
            <a:r>
              <a:rPr lang="en-US" sz="3000" b="1" dirty="0" err="1">
                <a:solidFill>
                  <a:srgbClr val="002060"/>
                </a:solidFill>
                <a:latin typeface="Times New Roman" panose="02020603050405020304" pitchFamily="18" charset="0"/>
                <a:cs typeface="Times New Roman" panose="02020603050405020304" pitchFamily="18" charset="0"/>
              </a:rPr>
              <a:t>Vận</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dụng</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định</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lượng</a:t>
            </a:r>
            <a:r>
              <a:rPr lang="en-US" sz="3000" b="1"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4977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13"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4B808BC-2920-40CA-847B-53C45813CBA2}"/>
              </a:ext>
            </a:extLst>
          </p:cNvPr>
          <p:cNvSpPr>
            <a:spLocks noGrp="1"/>
          </p:cNvSpPr>
          <p:nvPr>
            <p:ph idx="1"/>
          </p:nvPr>
        </p:nvSpPr>
        <p:spPr>
          <a:xfrm>
            <a:off x="502920" y="1236209"/>
            <a:ext cx="2773680" cy="460248"/>
          </a:xfrm>
        </p:spPr>
        <p:txBody>
          <a:bodyPr>
            <a:normAutofit/>
          </a:bodyPr>
          <a:lstStyle/>
          <a:p>
            <a:pPr marL="0" indent="0">
              <a:buNone/>
            </a:pPr>
            <a:r>
              <a:rPr lang="en-US" sz="2600" b="1" u="sng" dirty="0" err="1">
                <a:latin typeface="Times New Roman" panose="02020603050405020304" pitchFamily="18" charset="0"/>
                <a:cs typeface="Times New Roman" panose="02020603050405020304" pitchFamily="18" charset="0"/>
              </a:rPr>
              <a:t>Một</a:t>
            </a:r>
            <a:r>
              <a:rPr lang="en-US" sz="2600" b="1" u="sng" dirty="0">
                <a:latin typeface="Times New Roman" panose="02020603050405020304" pitchFamily="18" charset="0"/>
                <a:cs typeface="Times New Roman" panose="02020603050405020304" pitchFamily="18" charset="0"/>
              </a:rPr>
              <a:t> </a:t>
            </a:r>
            <a:r>
              <a:rPr lang="en-US" sz="2600" b="1" u="sng" dirty="0" err="1">
                <a:latin typeface="Times New Roman" panose="02020603050405020304" pitchFamily="18" charset="0"/>
                <a:cs typeface="Times New Roman" panose="02020603050405020304" pitchFamily="18" charset="0"/>
              </a:rPr>
              <a:t>số</a:t>
            </a:r>
            <a:r>
              <a:rPr lang="en-US" sz="2600" b="1" u="sng" dirty="0">
                <a:latin typeface="Times New Roman" panose="02020603050405020304" pitchFamily="18" charset="0"/>
                <a:cs typeface="Times New Roman" panose="02020603050405020304" pitchFamily="18" charset="0"/>
              </a:rPr>
              <a:t> </a:t>
            </a:r>
            <a:r>
              <a:rPr lang="en-US" sz="2600" b="1" u="sng" dirty="0" err="1">
                <a:latin typeface="Times New Roman" panose="02020603050405020304" pitchFamily="18" charset="0"/>
                <a:cs typeface="Times New Roman" panose="02020603050405020304" pitchFamily="18" charset="0"/>
              </a:rPr>
              <a:t>chú</a:t>
            </a:r>
            <a:r>
              <a:rPr lang="en-US" sz="2600" b="1" u="sng" dirty="0">
                <a:latin typeface="Times New Roman" panose="02020603050405020304" pitchFamily="18" charset="0"/>
                <a:cs typeface="Times New Roman" panose="02020603050405020304" pitchFamily="18" charset="0"/>
              </a:rPr>
              <a:t> ý</a:t>
            </a:r>
          </a:p>
        </p:txBody>
      </p:sp>
      <p:sp>
        <p:nvSpPr>
          <p:cNvPr id="5" name="TextBox 4">
            <a:extLst>
              <a:ext uri="{FF2B5EF4-FFF2-40B4-BE49-F238E27FC236}">
                <a16:creationId xmlns:a16="http://schemas.microsoft.com/office/drawing/2014/main" id="{8D419CE1-C36B-4607-8E05-8D36042618D5}"/>
              </a:ext>
            </a:extLst>
          </p:cNvPr>
          <p:cNvSpPr txBox="1"/>
          <p:nvPr/>
        </p:nvSpPr>
        <p:spPr>
          <a:xfrm>
            <a:off x="502920" y="1848857"/>
            <a:ext cx="8183880" cy="492443"/>
          </a:xfrm>
          <a:prstGeom prst="rect">
            <a:avLst/>
          </a:prstGeom>
          <a:noFill/>
        </p:spPr>
        <p:txBody>
          <a:bodyPr wrap="square" rtlCol="0">
            <a:spAutoFit/>
          </a:bodyPr>
          <a:lstStyle/>
          <a:p>
            <a:r>
              <a:rPr lang="en-US" sz="2600">
                <a:latin typeface="Times New Roman" panose="02020603050405020304" pitchFamily="18" charset="0"/>
                <a:cs typeface="Times New Roman" panose="02020603050405020304" pitchFamily="18" charset="0"/>
              </a:rPr>
              <a:t>Nếu trong thời gian </a:t>
            </a:r>
            <a:r>
              <a:rPr lang="en-US" sz="2600">
                <a:latin typeface="Times New Roman" panose="02020603050405020304" pitchFamily="18" charset="0"/>
                <a:cs typeface="Times New Roman" panose="02020603050405020304" pitchFamily="18" charset="0"/>
                <a:sym typeface="Symbol" panose="05050102010706020507" pitchFamily="18" charset="2"/>
              </a:rPr>
              <a:t>t vật chuyển động được N vòng thì: </a:t>
            </a:r>
          </a:p>
        </p:txBody>
      </p:sp>
      <p:graphicFrame>
        <p:nvGraphicFramePr>
          <p:cNvPr id="6" name="Object 5">
            <a:extLst>
              <a:ext uri="{FF2B5EF4-FFF2-40B4-BE49-F238E27FC236}">
                <a16:creationId xmlns:a16="http://schemas.microsoft.com/office/drawing/2014/main" id="{4EFD1FB5-B7FE-4A09-8882-3B750640C715}"/>
              </a:ext>
            </a:extLst>
          </p:cNvPr>
          <p:cNvGraphicFramePr>
            <a:graphicFrameLocks noChangeAspect="1"/>
          </p:cNvGraphicFramePr>
          <p:nvPr>
            <p:extLst>
              <p:ext uri="{D42A27DB-BD31-4B8C-83A1-F6EECF244321}">
                <p14:modId xmlns:p14="http://schemas.microsoft.com/office/powerpoint/2010/main" val="3534383039"/>
              </p:ext>
            </p:extLst>
          </p:nvPr>
        </p:nvGraphicFramePr>
        <p:xfrm>
          <a:off x="1568450" y="2306057"/>
          <a:ext cx="869950" cy="728877"/>
        </p:xfrm>
        <a:graphic>
          <a:graphicData uri="http://schemas.openxmlformats.org/presentationml/2006/ole">
            <mc:AlternateContent xmlns:mc="http://schemas.openxmlformats.org/markup-compatibility/2006">
              <mc:Choice xmlns:v="urn:schemas-microsoft-com:vml" Requires="v">
                <p:oleObj spid="_x0000_s12322" name="Equation" r:id="rId3" imgW="469800" imgH="393480" progId="Equation.DSMT4">
                  <p:embed/>
                </p:oleObj>
              </mc:Choice>
              <mc:Fallback>
                <p:oleObj name="Equation" r:id="rId3" imgW="469800" imgH="393480" progId="Equation.DSMT4">
                  <p:embed/>
                  <p:pic>
                    <p:nvPicPr>
                      <p:cNvPr id="5" name="Object 4"/>
                      <p:cNvPicPr/>
                      <p:nvPr/>
                    </p:nvPicPr>
                    <p:blipFill>
                      <a:blip r:embed="rId4"/>
                      <a:stretch>
                        <a:fillRect/>
                      </a:stretch>
                    </p:blipFill>
                    <p:spPr>
                      <a:xfrm>
                        <a:off x="1568450" y="2306057"/>
                        <a:ext cx="869950" cy="728877"/>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204FEF4D-F35E-46CC-972C-5064B8B98F3B}"/>
              </a:ext>
            </a:extLst>
          </p:cNvPr>
          <p:cNvSpPr/>
          <p:nvPr/>
        </p:nvSpPr>
        <p:spPr>
          <a:xfrm>
            <a:off x="3048000" y="2382257"/>
            <a:ext cx="1175322" cy="492443"/>
          </a:xfrm>
          <a:prstGeom prst="rect">
            <a:avLst/>
          </a:prstGeom>
        </p:spPr>
        <p:txBody>
          <a:bodyPr wrap="none">
            <a:spAutoFit/>
          </a:bodyPr>
          <a:lstStyle/>
          <a:p>
            <a:r>
              <a:rPr lang="en-US" sz="2600">
                <a:latin typeface="Times New Roman" panose="02020603050405020304" pitchFamily="18" charset="0"/>
                <a:cs typeface="Times New Roman" panose="02020603050405020304" pitchFamily="18" charset="0"/>
                <a:sym typeface="Symbol" panose="05050102010706020507" pitchFamily="18" charset="2"/>
              </a:rPr>
              <a:t>Tần số:</a:t>
            </a:r>
            <a:endParaRPr lang="en-US" sz="2600">
              <a:latin typeface="Times New Roman" panose="02020603050405020304" pitchFamily="18" charset="0"/>
              <a:cs typeface="Times New Roman" panose="02020603050405020304" pitchFamily="18" charset="0"/>
            </a:endParaRPr>
          </a:p>
        </p:txBody>
      </p:sp>
      <p:graphicFrame>
        <p:nvGraphicFramePr>
          <p:cNvPr id="8" name="Object 7">
            <a:extLst>
              <a:ext uri="{FF2B5EF4-FFF2-40B4-BE49-F238E27FC236}">
                <a16:creationId xmlns:a16="http://schemas.microsoft.com/office/drawing/2014/main" id="{C6BCB772-8F32-4722-BA86-C8215457808D}"/>
              </a:ext>
            </a:extLst>
          </p:cNvPr>
          <p:cNvGraphicFramePr>
            <a:graphicFrameLocks noChangeAspect="1"/>
          </p:cNvGraphicFramePr>
          <p:nvPr>
            <p:extLst>
              <p:ext uri="{D42A27DB-BD31-4B8C-83A1-F6EECF244321}">
                <p14:modId xmlns:p14="http://schemas.microsoft.com/office/powerpoint/2010/main" val="1017511644"/>
              </p:ext>
            </p:extLst>
          </p:nvPr>
        </p:nvGraphicFramePr>
        <p:xfrm>
          <a:off x="4267200" y="2229857"/>
          <a:ext cx="946150" cy="792720"/>
        </p:xfrm>
        <a:graphic>
          <a:graphicData uri="http://schemas.openxmlformats.org/presentationml/2006/ole">
            <mc:AlternateContent xmlns:mc="http://schemas.openxmlformats.org/markup-compatibility/2006">
              <mc:Choice xmlns:v="urn:schemas-microsoft-com:vml" Requires="v">
                <p:oleObj spid="_x0000_s12323" name="Equation" r:id="rId5" imgW="469800" imgH="393480" progId="Equation.DSMT4">
                  <p:embed/>
                </p:oleObj>
              </mc:Choice>
              <mc:Fallback>
                <p:oleObj name="Equation" r:id="rId5" imgW="469800" imgH="393480" progId="Equation.DSMT4">
                  <p:embed/>
                  <p:pic>
                    <p:nvPicPr>
                      <p:cNvPr id="7" name="Object 6"/>
                      <p:cNvPicPr/>
                      <p:nvPr/>
                    </p:nvPicPr>
                    <p:blipFill>
                      <a:blip r:embed="rId6"/>
                      <a:stretch>
                        <a:fillRect/>
                      </a:stretch>
                    </p:blipFill>
                    <p:spPr>
                      <a:xfrm>
                        <a:off x="4267200" y="2229857"/>
                        <a:ext cx="946150" cy="792720"/>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775E2A63-38BD-4FAD-8651-A6DD1B9A7E01}"/>
              </a:ext>
            </a:extLst>
          </p:cNvPr>
          <p:cNvSpPr/>
          <p:nvPr/>
        </p:nvSpPr>
        <p:spPr>
          <a:xfrm>
            <a:off x="598003" y="2382257"/>
            <a:ext cx="1167307" cy="492443"/>
          </a:xfrm>
          <a:prstGeom prst="rect">
            <a:avLst/>
          </a:prstGeom>
        </p:spPr>
        <p:txBody>
          <a:bodyPr wrap="none">
            <a:spAutoFit/>
          </a:bodyPr>
          <a:lstStyle/>
          <a:p>
            <a:r>
              <a:rPr lang="en-US" sz="2600">
                <a:latin typeface="Times New Roman" panose="02020603050405020304" pitchFamily="18" charset="0"/>
                <a:cs typeface="Times New Roman" panose="02020603050405020304" pitchFamily="18" charset="0"/>
                <a:sym typeface="Symbol" panose="05050102010706020507" pitchFamily="18" charset="2"/>
              </a:rPr>
              <a:t>Chu kì </a:t>
            </a:r>
            <a:endParaRPr lang="en-US" sz="2600">
              <a:latin typeface="Times New Roman" panose="02020603050405020304" pitchFamily="18" charset="0"/>
              <a:cs typeface="Times New Roman" panose="02020603050405020304" pitchFamily="18" charset="0"/>
            </a:endParaRPr>
          </a:p>
        </p:txBody>
      </p:sp>
      <p:graphicFrame>
        <p:nvGraphicFramePr>
          <p:cNvPr id="10" name="Object 9">
            <a:extLst>
              <a:ext uri="{FF2B5EF4-FFF2-40B4-BE49-F238E27FC236}">
                <a16:creationId xmlns:a16="http://schemas.microsoft.com/office/drawing/2014/main" id="{BC9BED7A-98D7-4676-BC82-B8747BF4C04E}"/>
              </a:ext>
            </a:extLst>
          </p:cNvPr>
          <p:cNvGraphicFramePr>
            <a:graphicFrameLocks noChangeAspect="1"/>
          </p:cNvGraphicFramePr>
          <p:nvPr>
            <p:extLst>
              <p:ext uri="{D42A27DB-BD31-4B8C-83A1-F6EECF244321}">
                <p14:modId xmlns:p14="http://schemas.microsoft.com/office/powerpoint/2010/main" val="1624769333"/>
              </p:ext>
            </p:extLst>
          </p:nvPr>
        </p:nvGraphicFramePr>
        <p:xfrm>
          <a:off x="3741903" y="3397873"/>
          <a:ext cx="2606676" cy="604749"/>
        </p:xfrm>
        <a:graphic>
          <a:graphicData uri="http://schemas.openxmlformats.org/presentationml/2006/ole">
            <mc:AlternateContent xmlns:mc="http://schemas.openxmlformats.org/markup-compatibility/2006">
              <mc:Choice xmlns:v="urn:schemas-microsoft-com:vml" Requires="v">
                <p:oleObj spid="_x0000_s12324" name="Equation" r:id="rId7" imgW="1193800" imgH="279400" progId="Equation.DSMT4">
                  <p:embed/>
                </p:oleObj>
              </mc:Choice>
              <mc:Fallback>
                <p:oleObj name="Equation" r:id="rId7" imgW="1193800" imgH="279400" progId="Equation.DSMT4">
                  <p:embed/>
                  <p:pic>
                    <p:nvPicPr>
                      <p:cNvPr id="1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41903" y="3397873"/>
                        <a:ext cx="2606676" cy="604749"/>
                      </a:xfrm>
                      <a:prstGeom prst="rect">
                        <a:avLst/>
                      </a:prstGeom>
                      <a:noFill/>
                    </p:spPr>
                  </p:pic>
                </p:oleObj>
              </mc:Fallback>
            </mc:AlternateContent>
          </a:graphicData>
        </a:graphic>
      </p:graphicFrame>
      <p:graphicFrame>
        <p:nvGraphicFramePr>
          <p:cNvPr id="11" name="Object 10">
            <a:extLst>
              <a:ext uri="{FF2B5EF4-FFF2-40B4-BE49-F238E27FC236}">
                <a16:creationId xmlns:a16="http://schemas.microsoft.com/office/drawing/2014/main" id="{8967BEDB-823D-4958-9596-1DBC4E972B50}"/>
              </a:ext>
            </a:extLst>
          </p:cNvPr>
          <p:cNvGraphicFramePr>
            <a:graphicFrameLocks noChangeAspect="1"/>
          </p:cNvGraphicFramePr>
          <p:nvPr>
            <p:extLst>
              <p:ext uri="{D42A27DB-BD31-4B8C-83A1-F6EECF244321}">
                <p14:modId xmlns:p14="http://schemas.microsoft.com/office/powerpoint/2010/main" val="3815508518"/>
              </p:ext>
            </p:extLst>
          </p:nvPr>
        </p:nvGraphicFramePr>
        <p:xfrm>
          <a:off x="3794124" y="3890313"/>
          <a:ext cx="2416452" cy="530887"/>
        </p:xfrm>
        <a:graphic>
          <a:graphicData uri="http://schemas.openxmlformats.org/presentationml/2006/ole">
            <mc:AlternateContent xmlns:mc="http://schemas.openxmlformats.org/markup-compatibility/2006">
              <mc:Choice xmlns:v="urn:schemas-microsoft-com:vml" Requires="v">
                <p:oleObj spid="_x0000_s12325" name="Equation" r:id="rId9" imgW="1257300" imgH="279400" progId="Equation.DSMT4">
                  <p:embed/>
                </p:oleObj>
              </mc:Choice>
              <mc:Fallback>
                <p:oleObj name="Equation" r:id="rId9" imgW="1257300" imgH="279400" progId="Equation.DSMT4">
                  <p:embed/>
                  <p:pic>
                    <p:nvPicPr>
                      <p:cNvPr id="11"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94124" y="3890313"/>
                        <a:ext cx="2416452" cy="530887"/>
                      </a:xfrm>
                      <a:prstGeom prst="rect">
                        <a:avLst/>
                      </a:prstGeom>
                      <a:noFill/>
                    </p:spPr>
                  </p:pic>
                </p:oleObj>
              </mc:Fallback>
            </mc:AlternateContent>
          </a:graphicData>
        </a:graphic>
      </p:graphicFrame>
      <p:sp>
        <p:nvSpPr>
          <p:cNvPr id="12" name="Rectangle 3">
            <a:extLst>
              <a:ext uri="{FF2B5EF4-FFF2-40B4-BE49-F238E27FC236}">
                <a16:creationId xmlns:a16="http://schemas.microsoft.com/office/drawing/2014/main" id="{F2ABFFF8-5576-408F-947F-4ECC9791B0CE}"/>
              </a:ext>
            </a:extLst>
          </p:cNvPr>
          <p:cNvSpPr>
            <a:spLocks noChangeArrowheads="1"/>
          </p:cNvSpPr>
          <p:nvPr/>
        </p:nvSpPr>
        <p:spPr bwMode="auto">
          <a:xfrm>
            <a:off x="579120" y="2741617"/>
            <a:ext cx="8412480" cy="1220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20650" marR="0" lvl="1" indent="-60325" algn="l" defTabSz="914400" rtl="0" eaLnBrk="0" fontAlgn="base" latinLnBrk="0" hangingPunct="0">
              <a:lnSpc>
                <a:spcPct val="150000"/>
              </a:lnSpc>
              <a:spcBef>
                <a:spcPct val="0"/>
              </a:spcBef>
              <a:spcAft>
                <a:spcPct val="0"/>
              </a:spcAft>
              <a:buClrTx/>
              <a:buSzPct val="100000"/>
              <a:tabLst/>
            </a:pPr>
            <a:r>
              <a:rPr kumimoji="0" lang="en-US" altLang="en-US" sz="2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Các</a:t>
            </a:r>
            <a:r>
              <a:rPr kumimoji="0" lang="en-US" altLang="en-US" sz="2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kumimoji="0" lang="en-US" altLang="en-US" sz="2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trình</a:t>
            </a:r>
            <a:r>
              <a:rPr kumimoji="0" lang="en-US" altLang="en-US" sz="2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tọa</a:t>
            </a:r>
            <a:r>
              <a:rPr kumimoji="0" lang="en-US" altLang="en-US" sz="2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đô</a:t>
            </a:r>
            <a:r>
              <a:rPr kumimoji="0" lang="en-US" altLang="en-US" sz="2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của</a:t>
            </a:r>
            <a:r>
              <a:rPr kumimoji="0" lang="en-US" altLang="en-US" sz="2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chuyển</a:t>
            </a:r>
            <a:r>
              <a:rPr kumimoji="0" lang="en-US" altLang="en-US" sz="2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kumimoji="0" lang="en-US" altLang="en-US" sz="2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tròn</a:t>
            </a:r>
            <a:r>
              <a:rPr kumimoji="0" lang="en-US" altLang="en-US" sz="2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đều</a:t>
            </a:r>
            <a:r>
              <a:rPr kumimoji="0" lang="en-US" altLang="en-US" sz="2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có </a:t>
            </a:r>
            <a:r>
              <a:rPr kumimoji="0" lang="en-US" altLang="en-US" sz="2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thê</a:t>
            </a:r>
            <a:r>
              <a:rPr kumimoji="0" lang="en-US" altLang="en-US" sz="2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được</a:t>
            </a:r>
            <a:r>
              <a:rPr kumimoji="0" lang="en-US" altLang="en-US" sz="2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viết</a:t>
            </a:r>
            <a:r>
              <a:rPr kumimoji="0" lang="en-US" altLang="en-US" sz="2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dưới</a:t>
            </a:r>
            <a:r>
              <a:rPr kumimoji="0" lang="en-US" altLang="en-US" sz="2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dạng</a:t>
            </a:r>
            <a:r>
              <a:rPr kumimoji="0" lang="en-US" altLang="en-US" sz="2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a:t>
            </a:r>
            <a:endParaRPr kumimoji="0" lang="en-US" altLang="en-US" sz="2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3" name="Rectangle 5">
            <a:extLst>
              <a:ext uri="{FF2B5EF4-FFF2-40B4-BE49-F238E27FC236}">
                <a16:creationId xmlns:a16="http://schemas.microsoft.com/office/drawing/2014/main" id="{09BCCE8A-B227-4CAE-AB5E-88F7EAF77271}"/>
              </a:ext>
            </a:extLst>
          </p:cNvPr>
          <p:cNvSpPr>
            <a:spLocks noChangeArrowheads="1"/>
          </p:cNvSpPr>
          <p:nvPr/>
        </p:nvSpPr>
        <p:spPr bwMode="auto">
          <a:xfrm>
            <a:off x="1776579" y="410146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6700" algn="l"/>
              </a:tabLst>
              <a:defRPr>
                <a:solidFill>
                  <a:schemeClr val="tx1"/>
                </a:solidFill>
                <a:latin typeface="Arial" panose="020B0604020202020204" pitchFamily="34" charset="0"/>
              </a:defRPr>
            </a:lvl1pPr>
            <a:lvl2pPr eaLnBrk="0" fontAlgn="base" hangingPunct="0">
              <a:spcBef>
                <a:spcPct val="0"/>
              </a:spcBef>
              <a:spcAft>
                <a:spcPct val="0"/>
              </a:spcAft>
              <a:tabLst>
                <a:tab pos="266700" algn="l"/>
              </a:tabLst>
              <a:defRPr>
                <a:solidFill>
                  <a:schemeClr val="tx1"/>
                </a:solidFill>
                <a:latin typeface="Arial" panose="020B0604020202020204" pitchFamily="34" charset="0"/>
              </a:defRPr>
            </a:lvl2pPr>
            <a:lvl3pPr eaLnBrk="0" fontAlgn="base" hangingPunct="0">
              <a:spcBef>
                <a:spcPct val="0"/>
              </a:spcBef>
              <a:spcAft>
                <a:spcPct val="0"/>
              </a:spcAft>
              <a:tabLst>
                <a:tab pos="266700" algn="l"/>
              </a:tabLst>
              <a:defRPr>
                <a:solidFill>
                  <a:schemeClr val="tx1"/>
                </a:solidFill>
                <a:latin typeface="Arial" panose="020B0604020202020204" pitchFamily="34" charset="0"/>
              </a:defRPr>
            </a:lvl3pPr>
            <a:lvl4pPr eaLnBrk="0" fontAlgn="base" hangingPunct="0">
              <a:spcBef>
                <a:spcPct val="0"/>
              </a:spcBef>
              <a:spcAft>
                <a:spcPct val="0"/>
              </a:spcAft>
              <a:tabLst>
                <a:tab pos="266700" algn="l"/>
              </a:tabLst>
              <a:defRPr>
                <a:solidFill>
                  <a:schemeClr val="tx1"/>
                </a:solidFill>
                <a:latin typeface="Arial" panose="020B0604020202020204" pitchFamily="34" charset="0"/>
              </a:defRPr>
            </a:lvl4pPr>
            <a:lvl5pPr eaLnBrk="0" fontAlgn="base" hangingPunct="0">
              <a:spcBef>
                <a:spcPct val="0"/>
              </a:spcBef>
              <a:spcAft>
                <a:spcPct val="0"/>
              </a:spcAft>
              <a:tabLst>
                <a:tab pos="266700" algn="l"/>
              </a:tabLst>
              <a:defRPr>
                <a:solidFill>
                  <a:schemeClr val="tx1"/>
                </a:solidFill>
                <a:latin typeface="Arial" panose="020B0604020202020204" pitchFamily="34" charset="0"/>
              </a:defRPr>
            </a:lvl5pPr>
            <a:lvl6pPr eaLnBrk="0" fontAlgn="base" hangingPunct="0">
              <a:spcBef>
                <a:spcPct val="0"/>
              </a:spcBef>
              <a:spcAft>
                <a:spcPct val="0"/>
              </a:spcAft>
              <a:tabLst>
                <a:tab pos="266700" algn="l"/>
              </a:tabLst>
              <a:defRPr>
                <a:solidFill>
                  <a:schemeClr val="tx1"/>
                </a:solidFill>
                <a:latin typeface="Arial" panose="020B0604020202020204" pitchFamily="34" charset="0"/>
              </a:defRPr>
            </a:lvl6pPr>
            <a:lvl7pPr eaLnBrk="0" fontAlgn="base" hangingPunct="0">
              <a:spcBef>
                <a:spcPct val="0"/>
              </a:spcBef>
              <a:spcAft>
                <a:spcPct val="0"/>
              </a:spcAft>
              <a:tabLst>
                <a:tab pos="266700" algn="l"/>
              </a:tabLst>
              <a:defRPr>
                <a:solidFill>
                  <a:schemeClr val="tx1"/>
                </a:solidFill>
                <a:latin typeface="Arial" panose="020B0604020202020204" pitchFamily="34" charset="0"/>
              </a:defRPr>
            </a:lvl7pPr>
            <a:lvl8pPr eaLnBrk="0" fontAlgn="base" hangingPunct="0">
              <a:spcBef>
                <a:spcPct val="0"/>
              </a:spcBef>
              <a:spcAft>
                <a:spcPct val="0"/>
              </a:spcAft>
              <a:tabLst>
                <a:tab pos="266700" algn="l"/>
              </a:tabLst>
              <a:defRPr>
                <a:solidFill>
                  <a:schemeClr val="tx1"/>
                </a:solidFill>
                <a:latin typeface="Arial" panose="020B0604020202020204" pitchFamily="34" charset="0"/>
              </a:defRPr>
            </a:lvl8pPr>
            <a:lvl9pPr eaLnBrk="0" fontAlgn="base" hangingPunct="0">
              <a:spcBef>
                <a:spcPct val="0"/>
              </a:spcBef>
              <a:spcAft>
                <a:spcPct val="0"/>
              </a:spcAft>
              <a:tabLst>
                <a:tab pos="2667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66700" algn="l"/>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3">
            <a:extLst>
              <a:ext uri="{FF2B5EF4-FFF2-40B4-BE49-F238E27FC236}">
                <a16:creationId xmlns:a16="http://schemas.microsoft.com/office/drawing/2014/main" id="{7E34DF75-88BF-4F0D-8C24-2A490A57FAD2}"/>
              </a:ext>
            </a:extLst>
          </p:cNvPr>
          <p:cNvSpPr/>
          <p:nvPr/>
        </p:nvSpPr>
        <p:spPr>
          <a:xfrm>
            <a:off x="6314903" y="3380455"/>
            <a:ext cx="674287" cy="492443"/>
          </a:xfrm>
          <a:prstGeom prst="rect">
            <a:avLst/>
          </a:prstGeom>
        </p:spPr>
        <p:txBody>
          <a:bodyPr wrap="square">
            <a:spAutoFit/>
          </a:bodyPr>
          <a:lstStyle/>
          <a:p>
            <a:r>
              <a:rPr lang="en-US" altLang="en-US" sz="2600" dirty="0">
                <a:latin typeface="Times New Roman" panose="02020603050405020304" pitchFamily="18" charset="0"/>
                <a:ea typeface="Times New Roman" panose="02020603050405020304" pitchFamily="18" charset="0"/>
                <a:cs typeface="Times New Roman" panose="02020603050405020304" pitchFamily="18" charset="0"/>
              </a:rPr>
              <a:t>hay</a:t>
            </a:r>
            <a:endParaRPr lang="en-US" sz="26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BA22F997-282B-4D65-ABAE-5826B77D8535}"/>
              </a:ext>
            </a:extLst>
          </p:cNvPr>
          <p:cNvSpPr txBox="1"/>
          <p:nvPr/>
        </p:nvSpPr>
        <p:spPr>
          <a:xfrm>
            <a:off x="598003" y="4343400"/>
            <a:ext cx="7706086"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Chu </a:t>
            </a:r>
            <a:r>
              <a:rPr lang="en-US" sz="2600" dirty="0" err="1">
                <a:latin typeface="Times New Roman" panose="02020603050405020304" pitchFamily="18" charset="0"/>
                <a:cs typeface="Times New Roman" panose="02020603050405020304" pitchFamily="18" charset="0"/>
              </a:rPr>
              <a:t>kì</a:t>
            </a:r>
            <a:r>
              <a:rPr lang="en-US" sz="2600" dirty="0">
                <a:latin typeface="Times New Roman" panose="02020603050405020304" pitchFamily="18" charset="0"/>
                <a:cs typeface="Times New Roman" panose="02020603050405020304" pitchFamily="18" charset="0"/>
              </a:rPr>
              <a:t> quay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kim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đồng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hồ</a:t>
            </a:r>
            <a:r>
              <a:rPr lang="en-US" sz="2600" dirty="0">
                <a:latin typeface="Times New Roman" panose="02020603050405020304" pitchFamily="18" charset="0"/>
                <a:cs typeface="Times New Roman" panose="02020603050405020304" pitchFamily="18" charset="0"/>
              </a:rPr>
              <a:t>:</a:t>
            </a:r>
          </a:p>
        </p:txBody>
      </p:sp>
      <p:sp>
        <p:nvSpPr>
          <p:cNvPr id="16" name="TextBox 15">
            <a:extLst>
              <a:ext uri="{FF2B5EF4-FFF2-40B4-BE49-F238E27FC236}">
                <a16:creationId xmlns:a16="http://schemas.microsoft.com/office/drawing/2014/main" id="{01A61BB3-2215-4017-BAF6-A592F603E83B}"/>
              </a:ext>
            </a:extLst>
          </p:cNvPr>
          <p:cNvSpPr txBox="1"/>
          <p:nvPr/>
        </p:nvSpPr>
        <p:spPr>
          <a:xfrm>
            <a:off x="1238458" y="4856202"/>
            <a:ext cx="6610142" cy="553998"/>
          </a:xfrm>
          <a:prstGeom prst="rect">
            <a:avLst/>
          </a:prstGeom>
          <a:noFill/>
        </p:spPr>
        <p:txBody>
          <a:bodyPr wrap="square" rtlCol="0">
            <a:spAutoFit/>
          </a:bodyPr>
          <a:lstStyle/>
          <a:p>
            <a:r>
              <a:rPr lang="en-US" sz="3000" dirty="0" err="1">
                <a:latin typeface="Times New Roman" panose="02020603050405020304" pitchFamily="18" charset="0"/>
                <a:cs typeface="Times New Roman" panose="02020603050405020304" pitchFamily="18" charset="0"/>
              </a:rPr>
              <a:t>T</a:t>
            </a:r>
            <a:r>
              <a:rPr lang="en-US" sz="3000" baseline="-25000" dirty="0" err="1">
                <a:latin typeface="Times New Roman" panose="02020603050405020304" pitchFamily="18" charset="0"/>
                <a:cs typeface="Times New Roman" panose="02020603050405020304" pitchFamily="18" charset="0"/>
              </a:rPr>
              <a:t>s</a:t>
            </a:r>
            <a:r>
              <a:rPr lang="en-US" sz="3000" baseline="-25000" dirty="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 60s; </a:t>
            </a:r>
            <a:r>
              <a:rPr lang="en-US" sz="3000" dirty="0" err="1">
                <a:latin typeface="Times New Roman" panose="02020603050405020304" pitchFamily="18" charset="0"/>
                <a:cs typeface="Times New Roman" panose="02020603050405020304" pitchFamily="18" charset="0"/>
              </a:rPr>
              <a:t>T</a:t>
            </a:r>
            <a:r>
              <a:rPr lang="en-US" sz="3000" baseline="-25000" dirty="0" err="1">
                <a:latin typeface="Times New Roman" panose="02020603050405020304" pitchFamily="18" charset="0"/>
                <a:cs typeface="Times New Roman" panose="02020603050405020304" pitchFamily="18" charset="0"/>
              </a:rPr>
              <a:t>ph</a:t>
            </a:r>
            <a:r>
              <a:rPr lang="en-US" sz="3000" dirty="0">
                <a:latin typeface="Times New Roman" panose="02020603050405020304" pitchFamily="18" charset="0"/>
                <a:cs typeface="Times New Roman" panose="02020603050405020304" pitchFamily="18" charset="0"/>
              </a:rPr>
              <a:t> = 60 </a:t>
            </a:r>
            <a:r>
              <a:rPr lang="en-US" sz="3000" dirty="0" err="1">
                <a:latin typeface="Times New Roman" panose="02020603050405020304" pitchFamily="18" charset="0"/>
                <a:cs typeface="Times New Roman" panose="02020603050405020304" pitchFamily="18" charset="0"/>
              </a:rPr>
              <a:t>ph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a:t>
            </a:r>
            <a:r>
              <a:rPr lang="en-US" sz="3000" baseline="-25000" dirty="0" err="1">
                <a:latin typeface="Times New Roman" panose="02020603050405020304" pitchFamily="18" charset="0"/>
                <a:cs typeface="Times New Roman" panose="02020603050405020304" pitchFamily="18" charset="0"/>
              </a:rPr>
              <a:t>h</a:t>
            </a:r>
            <a:r>
              <a:rPr lang="en-US" sz="3000" dirty="0">
                <a:latin typeface="Times New Roman" panose="02020603050405020304" pitchFamily="18" charset="0"/>
                <a:cs typeface="Times New Roman" panose="02020603050405020304" pitchFamily="18" charset="0"/>
              </a:rPr>
              <a:t> = 12h </a:t>
            </a:r>
          </a:p>
        </p:txBody>
      </p:sp>
      <p:sp>
        <p:nvSpPr>
          <p:cNvPr id="17" name="TextBox 16">
            <a:extLst>
              <a:ext uri="{FF2B5EF4-FFF2-40B4-BE49-F238E27FC236}">
                <a16:creationId xmlns:a16="http://schemas.microsoft.com/office/drawing/2014/main" id="{3B415C1D-05AE-41B6-9CD9-DCB03985B992}"/>
              </a:ext>
            </a:extLst>
          </p:cNvPr>
          <p:cNvSpPr txBox="1"/>
          <p:nvPr/>
        </p:nvSpPr>
        <p:spPr>
          <a:xfrm>
            <a:off x="598003" y="5456808"/>
            <a:ext cx="7936397"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Chu </a:t>
            </a:r>
            <a:r>
              <a:rPr lang="en-US" sz="2600" dirty="0" err="1">
                <a:latin typeface="Times New Roman" panose="02020603050405020304" pitchFamily="18" charset="0"/>
                <a:cs typeface="Times New Roman" panose="02020603050405020304" pitchFamily="18" charset="0"/>
              </a:rPr>
              <a:t>kì</a:t>
            </a:r>
            <a:r>
              <a:rPr lang="en-US" sz="2600" dirty="0">
                <a:latin typeface="Times New Roman" panose="02020603050405020304" pitchFamily="18" charset="0"/>
                <a:cs typeface="Times New Roman" panose="02020603050405020304" pitchFamily="18" charset="0"/>
              </a:rPr>
              <a:t> quay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mặt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trời</a:t>
            </a:r>
            <a:r>
              <a:rPr lang="en-US" sz="2600" dirty="0">
                <a:latin typeface="Times New Roman" panose="02020603050405020304" pitchFamily="18" charset="0"/>
                <a:cs typeface="Times New Roman" panose="02020603050405020304" pitchFamily="18" charset="0"/>
              </a:rPr>
              <a:t>: 365 </a:t>
            </a:r>
            <a:r>
              <a:rPr lang="en-US" sz="2600" dirty="0" err="1">
                <a:latin typeface="Times New Roman" panose="02020603050405020304" pitchFamily="18" charset="0"/>
                <a:cs typeface="Times New Roman" panose="02020603050405020304" pitchFamily="18" charset="0"/>
              </a:rPr>
              <a:t>ngày</a:t>
            </a:r>
            <a:endParaRPr lang="en-US" sz="26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1FB26600-DEF6-4CC1-BFA6-5F4C43ACA85F}"/>
              </a:ext>
            </a:extLst>
          </p:cNvPr>
          <p:cNvSpPr txBox="1"/>
          <p:nvPr/>
        </p:nvSpPr>
        <p:spPr>
          <a:xfrm>
            <a:off x="502920" y="5984557"/>
            <a:ext cx="7936397"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  Chu </a:t>
            </a:r>
            <a:r>
              <a:rPr lang="en-US" sz="2600" dirty="0" err="1">
                <a:latin typeface="Times New Roman" panose="02020603050405020304" pitchFamily="18" charset="0"/>
                <a:cs typeface="Times New Roman" panose="02020603050405020304" pitchFamily="18" charset="0"/>
              </a:rPr>
              <a:t>kì</a:t>
            </a:r>
            <a:r>
              <a:rPr lang="en-US" sz="2600" dirty="0">
                <a:latin typeface="Times New Roman" panose="02020603050405020304" pitchFamily="18" charset="0"/>
                <a:cs typeface="Times New Roman" panose="02020603050405020304" pitchFamily="18" charset="0"/>
              </a:rPr>
              <a:t> quay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trục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nó</a:t>
            </a:r>
            <a:r>
              <a:rPr lang="en-US" sz="2600" dirty="0">
                <a:latin typeface="Times New Roman" panose="02020603050405020304" pitchFamily="18" charset="0"/>
                <a:cs typeface="Times New Roman" panose="02020603050405020304" pitchFamily="18" charset="0"/>
              </a:rPr>
              <a:t>: 1 </a:t>
            </a:r>
            <a:r>
              <a:rPr lang="en-US" sz="2600" dirty="0" err="1">
                <a:latin typeface="Times New Roman" panose="02020603050405020304" pitchFamily="18" charset="0"/>
                <a:cs typeface="Times New Roman" panose="02020603050405020304" pitchFamily="18" charset="0"/>
              </a:rPr>
              <a:t>ngày</a:t>
            </a:r>
            <a:endParaRPr lang="en-US" sz="26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60DE18FB-BF52-452B-BCDC-3DEBD45899DF}"/>
              </a:ext>
            </a:extLst>
          </p:cNvPr>
          <p:cNvSpPr txBox="1"/>
          <p:nvPr/>
        </p:nvSpPr>
        <p:spPr>
          <a:xfrm>
            <a:off x="99449" y="309398"/>
            <a:ext cx="4493538"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3.1 </a:t>
            </a:r>
            <a:r>
              <a:rPr lang="en-US" sz="3000" b="1" dirty="0" err="1">
                <a:solidFill>
                  <a:srgbClr val="002060"/>
                </a:solidFill>
                <a:latin typeface="Times New Roman" panose="02020603050405020304" pitchFamily="18" charset="0"/>
                <a:cs typeface="Times New Roman" panose="02020603050405020304" pitchFamily="18" charset="0"/>
              </a:rPr>
              <a:t>Vận</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dụng</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định</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lượng</a:t>
            </a:r>
            <a:r>
              <a:rPr lang="en-US" sz="3000" b="1"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4951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2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20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20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20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20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left)">
                                      <p:cBhvr>
                                        <p:cTn id="67" dur="20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left)">
                                      <p:cBhvr>
                                        <p:cTn id="7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7" grpId="0"/>
      <p:bldP spid="9" grpId="0"/>
      <p:bldP spid="12" grpId="0"/>
      <p:bldP spid="14" grpId="0"/>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9E6EB4C-B93A-4763-A44D-F00E6A63D9B3}"/>
              </a:ext>
            </a:extLst>
          </p:cNvPr>
          <p:cNvSpPr txBox="1">
            <a:spLocks noChangeArrowheads="1"/>
          </p:cNvSpPr>
          <p:nvPr/>
        </p:nvSpPr>
        <p:spPr bwMode="auto">
          <a:xfrm>
            <a:off x="533400" y="873449"/>
            <a:ext cx="4632278" cy="2860351"/>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b="1" dirty="0">
                <a:latin typeface="Times New Roman" panose="02020603050405020304" pitchFamily="18" charset="0"/>
              </a:rPr>
              <a:t>1. </a:t>
            </a:r>
            <a:r>
              <a:rPr lang="en-US" sz="2800" dirty="0" err="1">
                <a:latin typeface="Times New Roman" panose="02020603050405020304" pitchFamily="18" charset="0"/>
              </a:rPr>
              <a:t>Một</a:t>
            </a:r>
            <a:r>
              <a:rPr lang="en-US" sz="2800" dirty="0">
                <a:latin typeface="Times New Roman" panose="02020603050405020304" pitchFamily="18" charset="0"/>
              </a:rPr>
              <a:t> </a:t>
            </a:r>
            <a:r>
              <a:rPr lang="en-US" sz="2800" dirty="0" err="1">
                <a:latin typeface="Times New Roman" panose="02020603050405020304" pitchFamily="18" charset="0"/>
              </a:rPr>
              <a:t>chiếc</a:t>
            </a:r>
            <a:r>
              <a:rPr lang="en-US" sz="2800" dirty="0">
                <a:latin typeface="Times New Roman" panose="02020603050405020304" pitchFamily="18" charset="0"/>
              </a:rPr>
              <a:t> </a:t>
            </a:r>
            <a:r>
              <a:rPr lang="en-US" sz="2800" dirty="0" err="1">
                <a:latin typeface="Times New Roman" panose="02020603050405020304" pitchFamily="18" charset="0"/>
              </a:rPr>
              <a:t>bánh</a:t>
            </a:r>
            <a:r>
              <a:rPr lang="en-US" sz="2800" dirty="0">
                <a:latin typeface="Times New Roman" panose="02020603050405020304" pitchFamily="18" charset="0"/>
              </a:rPr>
              <a:t> </a:t>
            </a:r>
            <a:r>
              <a:rPr lang="en-US" sz="2800" dirty="0" err="1">
                <a:latin typeface="Times New Roman" panose="02020603050405020304" pitchFamily="18" charset="0"/>
              </a:rPr>
              <a:t>xe</a:t>
            </a:r>
            <a:r>
              <a:rPr lang="en-US" sz="2800" dirty="0">
                <a:latin typeface="Times New Roman" panose="02020603050405020304" pitchFamily="18" charset="0"/>
              </a:rPr>
              <a:t> </a:t>
            </a:r>
            <a:r>
              <a:rPr lang="en-US" sz="2800" dirty="0" err="1">
                <a:latin typeface="Times New Roman" panose="02020603050405020304" pitchFamily="18" charset="0"/>
              </a:rPr>
              <a:t>có</a:t>
            </a:r>
            <a:r>
              <a:rPr lang="en-US" sz="2800" dirty="0">
                <a:latin typeface="Times New Roman" panose="02020603050405020304" pitchFamily="18" charset="0"/>
              </a:rPr>
              <a:t> </a:t>
            </a:r>
            <a:r>
              <a:rPr lang="en-US" sz="2800" dirty="0" err="1">
                <a:latin typeface="Times New Roman" panose="02020603050405020304" pitchFamily="18" charset="0"/>
              </a:rPr>
              <a:t>bán</a:t>
            </a:r>
            <a:r>
              <a:rPr lang="en-US" sz="2800" dirty="0">
                <a:latin typeface="Times New Roman" panose="02020603050405020304" pitchFamily="18" charset="0"/>
              </a:rPr>
              <a:t> </a:t>
            </a:r>
            <a:r>
              <a:rPr lang="en-US" sz="2800" dirty="0" err="1">
                <a:latin typeface="Times New Roman" panose="02020603050405020304" pitchFamily="18" charset="0"/>
              </a:rPr>
              <a:t>kính</a:t>
            </a:r>
            <a:r>
              <a:rPr lang="en-US" sz="2800" dirty="0">
                <a:latin typeface="Times New Roman" panose="02020603050405020304" pitchFamily="18" charset="0"/>
              </a:rPr>
              <a:t> 40cm, quay </a:t>
            </a:r>
            <a:r>
              <a:rPr lang="en-US" sz="2800" dirty="0" err="1">
                <a:latin typeface="Times New Roman" panose="02020603050405020304" pitchFamily="18" charset="0"/>
              </a:rPr>
              <a:t>đều</a:t>
            </a:r>
            <a:r>
              <a:rPr lang="en-US" sz="2800" dirty="0">
                <a:latin typeface="Times New Roman" panose="02020603050405020304" pitchFamily="18" charset="0"/>
              </a:rPr>
              <a:t> 100 </a:t>
            </a:r>
            <a:r>
              <a:rPr lang="en-US" sz="2800" dirty="0" err="1">
                <a:latin typeface="Times New Roman" panose="02020603050405020304" pitchFamily="18" charset="0"/>
              </a:rPr>
              <a:t>vòng</a:t>
            </a:r>
            <a:r>
              <a:rPr lang="en-US" sz="2800" dirty="0">
                <a:latin typeface="Times New Roman" panose="02020603050405020304" pitchFamily="18" charset="0"/>
              </a:rPr>
              <a:t> </a:t>
            </a:r>
            <a:r>
              <a:rPr lang="en-US" sz="2800" dirty="0" err="1">
                <a:latin typeface="Times New Roman" panose="02020603050405020304" pitchFamily="18" charset="0"/>
              </a:rPr>
              <a:t>trong</a:t>
            </a:r>
            <a:r>
              <a:rPr lang="en-US" sz="2800" dirty="0">
                <a:latin typeface="Times New Roman" panose="02020603050405020304" pitchFamily="18" charset="0"/>
              </a:rPr>
              <a:t> </a:t>
            </a:r>
            <a:r>
              <a:rPr lang="en-US" sz="2800" dirty="0" err="1">
                <a:latin typeface="Times New Roman" panose="02020603050405020304" pitchFamily="18" charset="0"/>
              </a:rPr>
              <a:t>thời</a:t>
            </a:r>
            <a:r>
              <a:rPr lang="en-US" sz="2800" dirty="0">
                <a:latin typeface="Times New Roman" panose="02020603050405020304" pitchFamily="18" charset="0"/>
              </a:rPr>
              <a:t> </a:t>
            </a:r>
            <a:r>
              <a:rPr lang="en-US" sz="2800" dirty="0" err="1">
                <a:latin typeface="Times New Roman" panose="02020603050405020304" pitchFamily="18" charset="0"/>
              </a:rPr>
              <a:t>gian</a:t>
            </a:r>
            <a:r>
              <a:rPr lang="en-US" sz="2800" dirty="0">
                <a:latin typeface="Times New Roman" panose="02020603050405020304" pitchFamily="18" charset="0"/>
              </a:rPr>
              <a:t> 2 </a:t>
            </a:r>
            <a:r>
              <a:rPr lang="en-US" sz="2800" dirty="0" err="1">
                <a:latin typeface="Times New Roman" panose="02020603050405020304" pitchFamily="18" charset="0"/>
              </a:rPr>
              <a:t>giây</a:t>
            </a:r>
            <a:r>
              <a:rPr lang="en-US" sz="2800" dirty="0">
                <a:latin typeface="Times New Roman" panose="02020603050405020304" pitchFamily="18" charset="0"/>
              </a:rPr>
              <a:t>. </a:t>
            </a:r>
            <a:r>
              <a:rPr lang="en-US" sz="2800" dirty="0" err="1">
                <a:latin typeface="Times New Roman" panose="02020603050405020304" pitchFamily="18" charset="0"/>
              </a:rPr>
              <a:t>Hãy</a:t>
            </a:r>
            <a:r>
              <a:rPr lang="en-US" sz="2800" dirty="0">
                <a:latin typeface="Times New Roman" panose="02020603050405020304" pitchFamily="18" charset="0"/>
              </a:rPr>
              <a:t> </a:t>
            </a:r>
            <a:r>
              <a:rPr lang="en-US" sz="2800" dirty="0" err="1">
                <a:latin typeface="Times New Roman" panose="02020603050405020304" pitchFamily="18" charset="0"/>
              </a:rPr>
              <a:t>xác</a:t>
            </a:r>
            <a:r>
              <a:rPr lang="en-US" sz="2800" dirty="0">
                <a:latin typeface="Times New Roman" panose="02020603050405020304" pitchFamily="18" charset="0"/>
              </a:rPr>
              <a:t> </a:t>
            </a:r>
            <a:r>
              <a:rPr lang="en-US" sz="2800" dirty="0" err="1">
                <a:latin typeface="Times New Roman" panose="02020603050405020304" pitchFamily="18" charset="0"/>
              </a:rPr>
              <a:t>định</a:t>
            </a:r>
            <a:r>
              <a:rPr lang="en-US" sz="2800" dirty="0">
                <a:latin typeface="Times New Roman" panose="02020603050405020304" pitchFamily="18" charset="0"/>
              </a:rPr>
              <a:t>:</a:t>
            </a:r>
            <a:br>
              <a:rPr lang="en-US" sz="2800" dirty="0">
                <a:latin typeface="Times New Roman" panose="02020603050405020304" pitchFamily="18" charset="0"/>
              </a:rPr>
            </a:br>
            <a:r>
              <a:rPr lang="en-US" sz="2800" dirty="0">
                <a:latin typeface="Times New Roman" panose="02020603050405020304" pitchFamily="18" charset="0"/>
              </a:rPr>
              <a:t>a. Chu </a:t>
            </a:r>
            <a:r>
              <a:rPr lang="en-US" sz="2800" dirty="0" err="1">
                <a:latin typeface="Times New Roman" panose="02020603050405020304" pitchFamily="18" charset="0"/>
              </a:rPr>
              <a:t>kì</a:t>
            </a:r>
            <a:r>
              <a:rPr lang="en-US" sz="2800" dirty="0">
                <a:latin typeface="Times New Roman" panose="02020603050405020304" pitchFamily="18" charset="0"/>
              </a:rPr>
              <a:t>, </a:t>
            </a:r>
            <a:r>
              <a:rPr lang="en-US" sz="2800" dirty="0" err="1">
                <a:latin typeface="Times New Roman" panose="02020603050405020304" pitchFamily="18" charset="0"/>
              </a:rPr>
              <a:t>tần</a:t>
            </a:r>
            <a:r>
              <a:rPr lang="en-US" sz="2800" dirty="0">
                <a:latin typeface="Times New Roman" panose="02020603050405020304" pitchFamily="18" charset="0"/>
              </a:rPr>
              <a:t> </a:t>
            </a:r>
            <a:r>
              <a:rPr lang="en-US" sz="2800" dirty="0" err="1">
                <a:latin typeface="Times New Roman" panose="02020603050405020304" pitchFamily="18" charset="0"/>
              </a:rPr>
              <a:t>số</a:t>
            </a:r>
            <a:r>
              <a:rPr lang="en-US" sz="2800" dirty="0">
                <a:latin typeface="Times New Roman" panose="02020603050405020304" pitchFamily="18" charset="0"/>
              </a:rPr>
              <a:t> </a:t>
            </a:r>
            <a:r>
              <a:rPr lang="en-US" sz="2800" dirty="0" err="1">
                <a:latin typeface="Times New Roman" panose="02020603050405020304" pitchFamily="18" charset="0"/>
              </a:rPr>
              <a:t>của</a:t>
            </a:r>
            <a:r>
              <a:rPr lang="en-US" sz="2800" dirty="0">
                <a:latin typeface="Times New Roman" panose="02020603050405020304" pitchFamily="18" charset="0"/>
              </a:rPr>
              <a:t> </a:t>
            </a:r>
            <a:r>
              <a:rPr lang="en-US" sz="2800" dirty="0" err="1">
                <a:latin typeface="Times New Roman" panose="02020603050405020304" pitchFamily="18" charset="0"/>
              </a:rPr>
              <a:t>bánh</a:t>
            </a:r>
            <a:r>
              <a:rPr lang="en-US" sz="2800" dirty="0">
                <a:latin typeface="Times New Roman" panose="02020603050405020304" pitchFamily="18" charset="0"/>
              </a:rPr>
              <a:t> </a:t>
            </a:r>
            <a:r>
              <a:rPr lang="en-US" sz="2800" dirty="0" err="1">
                <a:latin typeface="Times New Roman" panose="02020603050405020304" pitchFamily="18" charset="0"/>
              </a:rPr>
              <a:t>xe</a:t>
            </a:r>
            <a:r>
              <a:rPr lang="en-US" sz="2800" dirty="0">
                <a:latin typeface="Times New Roman" panose="02020603050405020304" pitchFamily="18" charset="0"/>
              </a:rPr>
              <a:t>.</a:t>
            </a:r>
            <a:br>
              <a:rPr lang="en-US" sz="2800" dirty="0">
                <a:latin typeface="Times New Roman" panose="02020603050405020304" pitchFamily="18" charset="0"/>
              </a:rPr>
            </a:br>
            <a:r>
              <a:rPr lang="en-US" sz="2800" dirty="0">
                <a:latin typeface="Times New Roman" panose="02020603050405020304" pitchFamily="18" charset="0"/>
              </a:rPr>
              <a:t>b. </a:t>
            </a:r>
            <a:r>
              <a:rPr lang="en-US" sz="2800" dirty="0" err="1">
                <a:latin typeface="Times New Roman" panose="02020603050405020304" pitchFamily="18" charset="0"/>
              </a:rPr>
              <a:t>Tốc</a:t>
            </a:r>
            <a:r>
              <a:rPr lang="en-US" sz="2800" dirty="0">
                <a:latin typeface="Times New Roman" panose="02020603050405020304" pitchFamily="18" charset="0"/>
              </a:rPr>
              <a:t> </a:t>
            </a:r>
            <a:r>
              <a:rPr lang="en-US" sz="2800" dirty="0" err="1">
                <a:latin typeface="Times New Roman" panose="02020603050405020304" pitchFamily="18" charset="0"/>
              </a:rPr>
              <a:t>độ</a:t>
            </a:r>
            <a:r>
              <a:rPr lang="en-US" sz="2800" dirty="0">
                <a:latin typeface="Times New Roman" panose="02020603050405020304" pitchFamily="18" charset="0"/>
              </a:rPr>
              <a:t> </a:t>
            </a:r>
            <a:r>
              <a:rPr lang="en-US" sz="2800" dirty="0" err="1">
                <a:latin typeface="Times New Roman" panose="02020603050405020304" pitchFamily="18" charset="0"/>
              </a:rPr>
              <a:t>góc</a:t>
            </a:r>
            <a:r>
              <a:rPr lang="en-US" sz="2800" dirty="0">
                <a:latin typeface="Times New Roman" panose="02020603050405020304" pitchFamily="18" charset="0"/>
              </a:rPr>
              <a:t> </a:t>
            </a:r>
            <a:r>
              <a:rPr lang="en-US" sz="2800" dirty="0" err="1">
                <a:latin typeface="Times New Roman" panose="02020603050405020304" pitchFamily="18" charset="0"/>
              </a:rPr>
              <a:t>của</a:t>
            </a:r>
            <a:r>
              <a:rPr lang="en-US" sz="2800" dirty="0">
                <a:latin typeface="Times New Roman" panose="02020603050405020304" pitchFamily="18" charset="0"/>
              </a:rPr>
              <a:t> </a:t>
            </a:r>
            <a:r>
              <a:rPr lang="en-US" sz="2800" dirty="0" err="1">
                <a:latin typeface="Times New Roman" panose="02020603050405020304" pitchFamily="18" charset="0"/>
              </a:rPr>
              <a:t>bánh</a:t>
            </a:r>
            <a:r>
              <a:rPr lang="en-US" sz="2800" dirty="0">
                <a:latin typeface="Times New Roman" panose="02020603050405020304" pitchFamily="18" charset="0"/>
              </a:rPr>
              <a:t> </a:t>
            </a:r>
            <a:r>
              <a:rPr lang="en-US" sz="2800" dirty="0" err="1">
                <a:latin typeface="Times New Roman" panose="02020603050405020304" pitchFamily="18" charset="0"/>
              </a:rPr>
              <a:t>xe</a:t>
            </a:r>
            <a:r>
              <a:rPr lang="en-US" sz="2800" dirty="0">
                <a:latin typeface="Times New Roman" panose="02020603050405020304" pitchFamily="18" charset="0"/>
              </a:rPr>
              <a:t/>
            </a:r>
            <a:br>
              <a:rPr lang="en-US" sz="2800" dirty="0">
                <a:latin typeface="Times New Roman" panose="02020603050405020304" pitchFamily="18" charset="0"/>
              </a:rPr>
            </a:br>
            <a:r>
              <a:rPr lang="en-US" sz="2800" dirty="0">
                <a:latin typeface="Times New Roman" panose="02020603050405020304" pitchFamily="18" charset="0"/>
              </a:rPr>
              <a:t>c. </a:t>
            </a:r>
            <a:r>
              <a:rPr lang="en-US" sz="2800" dirty="0" err="1">
                <a:latin typeface="Times New Roman" panose="02020603050405020304" pitchFamily="18" charset="0"/>
              </a:rPr>
              <a:t>Vận</a:t>
            </a:r>
            <a:r>
              <a:rPr lang="en-US" sz="2800" dirty="0">
                <a:latin typeface="Times New Roman" panose="02020603050405020304" pitchFamily="18" charset="0"/>
              </a:rPr>
              <a:t> </a:t>
            </a:r>
            <a:r>
              <a:rPr lang="en-US" sz="2800" dirty="0" err="1">
                <a:latin typeface="Times New Roman" panose="02020603050405020304" pitchFamily="18" charset="0"/>
              </a:rPr>
              <a:t>tốc</a:t>
            </a:r>
            <a:r>
              <a:rPr lang="en-US" sz="2800" dirty="0">
                <a:latin typeface="Times New Roman" panose="02020603050405020304" pitchFamily="18" charset="0"/>
              </a:rPr>
              <a:t> </a:t>
            </a:r>
            <a:r>
              <a:rPr lang="en-US" sz="2800" dirty="0" err="1">
                <a:latin typeface="Times New Roman" panose="02020603050405020304" pitchFamily="18" charset="0"/>
              </a:rPr>
              <a:t>dài</a:t>
            </a:r>
            <a:r>
              <a:rPr lang="en-US" sz="2800" dirty="0">
                <a:latin typeface="Times New Roman" panose="02020603050405020304" pitchFamily="18" charset="0"/>
              </a:rPr>
              <a:t> </a:t>
            </a:r>
            <a:r>
              <a:rPr lang="en-US" sz="2800" dirty="0" err="1">
                <a:latin typeface="Times New Roman" panose="02020603050405020304" pitchFamily="18" charset="0"/>
              </a:rPr>
              <a:t>của</a:t>
            </a:r>
            <a:r>
              <a:rPr lang="en-US" sz="2800" dirty="0">
                <a:latin typeface="Times New Roman" panose="02020603050405020304" pitchFamily="18" charset="0"/>
              </a:rPr>
              <a:t> </a:t>
            </a:r>
            <a:r>
              <a:rPr lang="en-US" sz="2800" dirty="0" err="1">
                <a:latin typeface="Times New Roman" panose="02020603050405020304" pitchFamily="18" charset="0"/>
              </a:rPr>
              <a:t>xe</a:t>
            </a:r>
            <a:r>
              <a:rPr lang="en-US" sz="2800" dirty="0">
                <a:latin typeface="Times New Roman" panose="02020603050405020304" pitchFamily="18" charset="0"/>
              </a:rPr>
              <a:t> </a:t>
            </a:r>
          </a:p>
        </p:txBody>
      </p:sp>
      <p:sp>
        <p:nvSpPr>
          <p:cNvPr id="5" name="Text Box 4">
            <a:extLst>
              <a:ext uri="{FF2B5EF4-FFF2-40B4-BE49-F238E27FC236}">
                <a16:creationId xmlns:a16="http://schemas.microsoft.com/office/drawing/2014/main" id="{D7C6B213-57BA-43C1-BA5D-6154546CF95D}"/>
              </a:ext>
            </a:extLst>
          </p:cNvPr>
          <p:cNvSpPr txBox="1">
            <a:spLocks noChangeArrowheads="1"/>
          </p:cNvSpPr>
          <p:nvPr/>
        </p:nvSpPr>
        <p:spPr bwMode="auto">
          <a:xfrm>
            <a:off x="506458" y="4334469"/>
            <a:ext cx="82565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dirty="0">
                <a:latin typeface="Times New Roman" panose="02020603050405020304" pitchFamily="18" charset="0"/>
                <a:cs typeface="Times New Roman" panose="02020603050405020304" pitchFamily="18" charset="0"/>
              </a:rPr>
              <a:t>a. * Chu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100 </a:t>
            </a:r>
            <a:r>
              <a:rPr lang="en-US" sz="2800" dirty="0" err="1">
                <a:latin typeface="Times New Roman" panose="02020603050405020304" pitchFamily="18" charset="0"/>
                <a:cs typeface="Times New Roman" panose="02020603050405020304" pitchFamily="18" charset="0"/>
              </a:rPr>
              <a:t>vòng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2s =&gt; T=2/100=0,02s</a:t>
            </a:r>
          </a:p>
        </p:txBody>
      </p:sp>
      <p:sp>
        <p:nvSpPr>
          <p:cNvPr id="6" name="Text Box 5">
            <a:extLst>
              <a:ext uri="{FF2B5EF4-FFF2-40B4-BE49-F238E27FC236}">
                <a16:creationId xmlns:a16="http://schemas.microsoft.com/office/drawing/2014/main" id="{DDA58ADD-3AB1-428F-95BD-55C21CF1A30C}"/>
              </a:ext>
            </a:extLst>
          </p:cNvPr>
          <p:cNvSpPr txBox="1">
            <a:spLocks noChangeArrowheads="1"/>
          </p:cNvSpPr>
          <p:nvPr/>
        </p:nvSpPr>
        <p:spPr bwMode="auto">
          <a:xfrm>
            <a:off x="473122" y="4838439"/>
            <a:ext cx="815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f = 1/T = 1/0,02 = 50 Hz</a:t>
            </a:r>
          </a:p>
        </p:txBody>
      </p:sp>
      <p:sp>
        <p:nvSpPr>
          <p:cNvPr id="7" name="Text Box 6">
            <a:extLst>
              <a:ext uri="{FF2B5EF4-FFF2-40B4-BE49-F238E27FC236}">
                <a16:creationId xmlns:a16="http://schemas.microsoft.com/office/drawing/2014/main" id="{3A0DB03D-7B21-486B-949E-00FF9F43B785}"/>
              </a:ext>
            </a:extLst>
          </p:cNvPr>
          <p:cNvSpPr txBox="1">
            <a:spLocks noChangeArrowheads="1"/>
          </p:cNvSpPr>
          <p:nvPr/>
        </p:nvSpPr>
        <p:spPr bwMode="auto">
          <a:xfrm>
            <a:off x="473122" y="5392502"/>
            <a:ext cx="7467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dirty="0">
                <a:latin typeface="Times New Roman" panose="02020603050405020304" pitchFamily="18" charset="0"/>
                <a:cs typeface="Times New Roman" panose="02020603050405020304" pitchFamily="18" charset="0"/>
              </a:rPr>
              <a:t>b. </a:t>
            </a:r>
            <a:r>
              <a:rPr lang="el-GR" sz="2800" dirty="0">
                <a:latin typeface="Times New Roman" panose="02020603050405020304" pitchFamily="18" charset="0"/>
                <a:cs typeface="Times New Roman" panose="02020603050405020304" pitchFamily="18" charset="0"/>
              </a:rPr>
              <a:t>ω</a:t>
            </a:r>
            <a:r>
              <a:rPr lang="en-US" sz="2800" dirty="0">
                <a:latin typeface="Times New Roman" panose="02020603050405020304" pitchFamily="18" charset="0"/>
                <a:cs typeface="Times New Roman" panose="02020603050405020304" pitchFamily="18" charset="0"/>
              </a:rPr>
              <a:t> = 2</a:t>
            </a:r>
            <a:r>
              <a:rPr lang="el-GR" sz="2800" dirty="0">
                <a:latin typeface="Times New Roman" panose="02020603050405020304" pitchFamily="18" charset="0"/>
                <a:cs typeface="Times New Roman" panose="02020603050405020304" pitchFamily="18" charset="0"/>
              </a:rPr>
              <a:t>π</a:t>
            </a:r>
            <a:r>
              <a:rPr lang="en-US" sz="2800" dirty="0">
                <a:latin typeface="Times New Roman" panose="02020603050405020304" pitchFamily="18" charset="0"/>
                <a:cs typeface="Times New Roman" panose="02020603050405020304" pitchFamily="18" charset="0"/>
              </a:rPr>
              <a:t>/T = 2.3,14/0,02 = 314 rad/s</a:t>
            </a:r>
          </a:p>
        </p:txBody>
      </p:sp>
      <p:sp>
        <p:nvSpPr>
          <p:cNvPr id="8" name="Text Box 7">
            <a:extLst>
              <a:ext uri="{FF2B5EF4-FFF2-40B4-BE49-F238E27FC236}">
                <a16:creationId xmlns:a16="http://schemas.microsoft.com/office/drawing/2014/main" id="{8D7E4C85-8CBE-4088-8787-1810D0BC09DC}"/>
              </a:ext>
            </a:extLst>
          </p:cNvPr>
          <p:cNvSpPr txBox="1">
            <a:spLocks noChangeArrowheads="1"/>
          </p:cNvSpPr>
          <p:nvPr/>
        </p:nvSpPr>
        <p:spPr bwMode="auto">
          <a:xfrm>
            <a:off x="473122" y="5943600"/>
            <a:ext cx="5867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a:latin typeface="Times New Roman" panose="02020603050405020304" pitchFamily="18" charset="0"/>
                <a:cs typeface="Times New Roman" panose="02020603050405020304" pitchFamily="18" charset="0"/>
              </a:rPr>
              <a:t>c. v = r </a:t>
            </a:r>
            <a:r>
              <a:rPr lang="el-GR" sz="2800" dirty="0">
                <a:latin typeface="Times New Roman" panose="02020603050405020304" pitchFamily="18" charset="0"/>
                <a:cs typeface="Times New Roman" panose="02020603050405020304" pitchFamily="18" charset="0"/>
              </a:rPr>
              <a:t>ω</a:t>
            </a:r>
            <a:r>
              <a:rPr lang="en-US" sz="2800" dirty="0">
                <a:latin typeface="Times New Roman" panose="02020603050405020304" pitchFamily="18" charset="0"/>
                <a:cs typeface="Times New Roman" panose="02020603050405020304" pitchFamily="18" charset="0"/>
              </a:rPr>
              <a:t> = 0,4.314 = 125,6m/s</a:t>
            </a:r>
            <a:endParaRPr lang="el-GR" sz="2800" dirty="0">
              <a:latin typeface="Times New Roman" panose="02020603050405020304" pitchFamily="18" charset="0"/>
              <a:cs typeface="Times New Roman" panose="02020603050405020304" pitchFamily="18" charset="0"/>
            </a:endParaRPr>
          </a:p>
        </p:txBody>
      </p:sp>
      <p:sp>
        <p:nvSpPr>
          <p:cNvPr id="9" name="Text Box 8">
            <a:extLst>
              <a:ext uri="{FF2B5EF4-FFF2-40B4-BE49-F238E27FC236}">
                <a16:creationId xmlns:a16="http://schemas.microsoft.com/office/drawing/2014/main" id="{CE497ACD-9381-4A25-9A48-CD182EC3874C}"/>
              </a:ext>
            </a:extLst>
          </p:cNvPr>
          <p:cNvSpPr txBox="1">
            <a:spLocks noChangeArrowheads="1"/>
          </p:cNvSpPr>
          <p:nvPr/>
        </p:nvSpPr>
        <p:spPr bwMode="auto">
          <a:xfrm>
            <a:off x="3864022" y="3934359"/>
            <a:ext cx="1371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000" b="1" u="sng" dirty="0">
                <a:latin typeface="Times New Roman" panose="02020603050405020304" pitchFamily="18" charset="0"/>
                <a:cs typeface="Times New Roman" panose="02020603050405020304" pitchFamily="18" charset="0"/>
              </a:rPr>
              <a:t>GIẢI</a:t>
            </a:r>
          </a:p>
        </p:txBody>
      </p:sp>
      <p:cxnSp>
        <p:nvCxnSpPr>
          <p:cNvPr id="10" name="Straight Connector 9">
            <a:extLst>
              <a:ext uri="{FF2B5EF4-FFF2-40B4-BE49-F238E27FC236}">
                <a16:creationId xmlns:a16="http://schemas.microsoft.com/office/drawing/2014/main" id="{1FFB45B2-F7C9-48B7-8A00-7490C6EB80A7}"/>
              </a:ext>
            </a:extLst>
          </p:cNvPr>
          <p:cNvCxnSpPr/>
          <p:nvPr/>
        </p:nvCxnSpPr>
        <p:spPr>
          <a:xfrm>
            <a:off x="5257800" y="787219"/>
            <a:ext cx="0" cy="232484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D52EADA-AFD8-445F-B91D-DC7AB03DF395}"/>
              </a:ext>
            </a:extLst>
          </p:cNvPr>
          <p:cNvSpPr txBox="1"/>
          <p:nvPr/>
        </p:nvSpPr>
        <p:spPr>
          <a:xfrm>
            <a:off x="5410200" y="762001"/>
            <a:ext cx="3216322" cy="2677656"/>
          </a:xfrm>
          <a:prstGeom prst="rect">
            <a:avLst/>
          </a:prstGeom>
          <a:solidFill>
            <a:schemeClr val="accent3">
              <a:lumMod val="40000"/>
              <a:lumOff val="60000"/>
            </a:schemeClr>
          </a:solidFill>
        </p:spPr>
        <p:txBody>
          <a:bodyPr wrap="square" rtlCol="0">
            <a:spAutoFit/>
          </a:bodyPr>
          <a:lstStyle/>
          <a:p>
            <a:r>
              <a:rPr lang="en-US" sz="2800" dirty="0">
                <a:latin typeface="Times New Roman" panose="02020603050405020304" pitchFamily="18" charset="0"/>
                <a:cs typeface="Times New Roman" panose="02020603050405020304" pitchFamily="18" charset="0"/>
              </a:rPr>
              <a:t>R = 40 cm = 0,4 m; n = 100 </a:t>
            </a:r>
            <a:r>
              <a:rPr lang="en-US" sz="2800" dirty="0" err="1">
                <a:latin typeface="Times New Roman" panose="02020603050405020304" pitchFamily="18" charset="0"/>
                <a:cs typeface="Times New Roman" panose="02020603050405020304" pitchFamily="18" charset="0"/>
              </a:rPr>
              <a:t>vòng</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sym typeface="Symbol" panose="05050102010706020507" pitchFamily="18" charset="2"/>
              </a:rPr>
              <a:t>t = 2s; </a:t>
            </a:r>
          </a:p>
          <a:p>
            <a:pPr marL="342900" indent="-342900">
              <a:buAutoNum type="alphaLcPeriod"/>
            </a:pPr>
            <a:r>
              <a:rPr lang="en-US" sz="2800" dirty="0">
                <a:latin typeface="Times New Roman" panose="02020603050405020304" pitchFamily="18" charset="0"/>
                <a:cs typeface="Times New Roman" panose="02020603050405020304" pitchFamily="18" charset="0"/>
                <a:sym typeface="Symbol" panose="05050102010706020507" pitchFamily="18" charset="2"/>
              </a:rPr>
              <a:t>T = ?; f = ?</a:t>
            </a:r>
          </a:p>
          <a:p>
            <a:pPr marL="342900" indent="-342900">
              <a:buAutoNum type="alphaLcPeriod"/>
            </a:pPr>
            <a:r>
              <a:rPr lang="el-GR" sz="2800" dirty="0">
                <a:latin typeface="Times New Roman" panose="02020603050405020304" pitchFamily="18" charset="0"/>
                <a:cs typeface="Times New Roman" panose="02020603050405020304" pitchFamily="18" charset="0"/>
                <a:sym typeface="Symbol" panose="05050102010706020507" pitchFamily="18" charset="2"/>
              </a:rPr>
              <a:t>ω</a:t>
            </a:r>
            <a:r>
              <a:rPr lang="en-US" sz="2800" dirty="0">
                <a:latin typeface="Times New Roman" panose="02020603050405020304" pitchFamily="18" charset="0"/>
                <a:cs typeface="Times New Roman" panose="02020603050405020304" pitchFamily="18" charset="0"/>
                <a:sym typeface="Symbol" panose="05050102010706020507" pitchFamily="18" charset="2"/>
              </a:rPr>
              <a:t> = ?</a:t>
            </a:r>
          </a:p>
          <a:p>
            <a:pPr marL="342900" indent="-342900">
              <a:buAutoNum type="alphaLcPeriod"/>
            </a:pPr>
            <a:r>
              <a:rPr lang="en-US" sz="2800" dirty="0">
                <a:latin typeface="Times New Roman" panose="02020603050405020304" pitchFamily="18" charset="0"/>
                <a:cs typeface="Times New Roman" panose="02020603050405020304" pitchFamily="18" charset="0"/>
                <a:sym typeface="Symbol" panose="05050102010706020507" pitchFamily="18" charset="2"/>
              </a:rPr>
              <a:t>V = ?</a:t>
            </a:r>
          </a:p>
        </p:txBody>
      </p:sp>
      <p:sp>
        <p:nvSpPr>
          <p:cNvPr id="12" name="TextBox 11">
            <a:extLst>
              <a:ext uri="{FF2B5EF4-FFF2-40B4-BE49-F238E27FC236}">
                <a16:creationId xmlns:a16="http://schemas.microsoft.com/office/drawing/2014/main" id="{6FE342B7-5A26-44C2-9143-463D62F2FE06}"/>
              </a:ext>
            </a:extLst>
          </p:cNvPr>
          <p:cNvSpPr txBox="1"/>
          <p:nvPr/>
        </p:nvSpPr>
        <p:spPr>
          <a:xfrm>
            <a:off x="473122" y="95624"/>
            <a:ext cx="4493538"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3.1 </a:t>
            </a:r>
            <a:r>
              <a:rPr lang="en-US" sz="3000" b="1" dirty="0" err="1">
                <a:solidFill>
                  <a:srgbClr val="002060"/>
                </a:solidFill>
                <a:latin typeface="Times New Roman" panose="02020603050405020304" pitchFamily="18" charset="0"/>
                <a:cs typeface="Times New Roman" panose="02020603050405020304" pitchFamily="18" charset="0"/>
              </a:rPr>
              <a:t>Vận</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dụng</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định</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lượng</a:t>
            </a:r>
            <a:r>
              <a:rPr lang="en-US" sz="3000" b="1"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8948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73469C-9822-4C13-A34B-A4EF75F5FECD}"/>
              </a:ext>
            </a:extLst>
          </p:cNvPr>
          <p:cNvSpPr/>
          <p:nvPr/>
        </p:nvSpPr>
        <p:spPr>
          <a:xfrm>
            <a:off x="76200" y="685800"/>
            <a:ext cx="8699770" cy="1219200"/>
          </a:xfrm>
          <a:prstGeom prst="rect">
            <a:avLst/>
          </a:prstGeom>
          <a:solidFill>
            <a:schemeClr val="accent6">
              <a:lumMod val="40000"/>
              <a:lumOff val="6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just"/>
            <a:r>
              <a:rPr lang="en-US" sz="2800" b="1" dirty="0">
                <a:solidFill>
                  <a:schemeClr val="tx1"/>
                </a:solidFill>
                <a:latin typeface="Times New Roman" pitchFamily="18" charset="0"/>
                <a:cs typeface="Times New Roman" pitchFamily="18" charset="0"/>
              </a:rPr>
              <a:t>2. </a:t>
            </a:r>
            <a:r>
              <a:rPr lang="en-US" sz="2800" dirty="0" err="1">
                <a:solidFill>
                  <a:schemeClr val="tx1"/>
                </a:solidFill>
                <a:latin typeface="Times New Roman" pitchFamily="18" charset="0"/>
                <a:cs typeface="Times New Roman" pitchFamily="18" charset="0"/>
              </a:rPr>
              <a:t>Tính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tốc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độ</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góc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của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kim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giây</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kim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phút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kim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giờ</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của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đồng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hồ</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treo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tường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Biết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đồng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hồ</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chạy</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đúng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kim</a:t>
            </a:r>
            <a:r>
              <a:rPr lang="en-US" sz="2800" dirty="0">
                <a:solidFill>
                  <a:schemeClr val="tx1"/>
                </a:solidFill>
                <a:latin typeface="Times New Roman" pitchFamily="18" charset="0"/>
                <a:cs typeface="Times New Roman" pitchFamily="18" charset="0"/>
              </a:rPr>
              <a:t> quay </a:t>
            </a:r>
            <a:r>
              <a:rPr lang="en-US" sz="2800" dirty="0" err="1">
                <a:solidFill>
                  <a:schemeClr val="tx1"/>
                </a:solidFill>
                <a:latin typeface="Times New Roman" pitchFamily="18" charset="0"/>
                <a:cs typeface="Times New Roman" pitchFamily="18" charset="0"/>
              </a:rPr>
              <a:t>đều</a:t>
            </a:r>
            <a:endParaRPr lang="en-US" sz="2800" dirty="0">
              <a:solidFill>
                <a:schemeClr val="tx1"/>
              </a:solidFill>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D3BD556A-E011-4878-A43B-5E978EB9A468}"/>
              </a:ext>
            </a:extLst>
          </p:cNvPr>
          <p:cNvSpPr txBox="1"/>
          <p:nvPr/>
        </p:nvSpPr>
        <p:spPr>
          <a:xfrm>
            <a:off x="273185" y="2209800"/>
            <a:ext cx="2146570" cy="461665"/>
          </a:xfrm>
          <a:prstGeom prst="rect">
            <a:avLst/>
          </a:prstGeom>
          <a:noFill/>
        </p:spPr>
        <p:txBody>
          <a:bodyPr wrap="square" rtlCol="0">
            <a:spAutoFit/>
          </a:bodyPr>
          <a:lstStyle/>
          <a:p>
            <a:r>
              <a:rPr lang="en-US" sz="2400" b="1" u="sng" dirty="0" err="1">
                <a:latin typeface="Times New Roman" pitchFamily="18" charset="0"/>
                <a:cs typeface="Times New Roman" pitchFamily="18" charset="0"/>
              </a:rPr>
              <a:t>Tóm</a:t>
            </a:r>
            <a:r>
              <a:rPr lang="en-US" sz="2400" b="1" u="sng" dirty="0">
                <a:latin typeface="Times New Roman" pitchFamily="18" charset="0"/>
                <a:cs typeface="Times New Roman" pitchFamily="18" charset="0"/>
              </a:rPr>
              <a:t> </a:t>
            </a:r>
            <a:r>
              <a:rPr lang="en-US" sz="2400" b="1" u="sng" err="1">
                <a:latin typeface="Times New Roman" pitchFamily="18" charset="0"/>
                <a:cs typeface="Times New Roman" pitchFamily="18" charset="0"/>
              </a:rPr>
              <a:t>tắt</a:t>
            </a:r>
            <a:r>
              <a:rPr lang="en-US" sz="2400" b="1" u="sng">
                <a:latin typeface="Times New Roman" pitchFamily="18" charset="0"/>
                <a:cs typeface="Times New Roman" pitchFamily="18" charset="0"/>
              </a:rPr>
              <a:t>:</a:t>
            </a:r>
            <a:endParaRPr lang="en-US" sz="2400" b="1" u="sng" dirty="0">
              <a:latin typeface="Times New Roman" pitchFamily="18" charset="0"/>
              <a:cs typeface="Times New Roman" pitchFamily="18" charset="0"/>
            </a:endParaRPr>
          </a:p>
        </p:txBody>
      </p:sp>
      <p:cxnSp>
        <p:nvCxnSpPr>
          <p:cNvPr id="6" name="Straight Connector 5">
            <a:extLst>
              <a:ext uri="{FF2B5EF4-FFF2-40B4-BE49-F238E27FC236}">
                <a16:creationId xmlns:a16="http://schemas.microsoft.com/office/drawing/2014/main" id="{9C146BAA-AB15-44A2-B224-A3534F4E977C}"/>
              </a:ext>
            </a:extLst>
          </p:cNvPr>
          <p:cNvCxnSpPr/>
          <p:nvPr/>
        </p:nvCxnSpPr>
        <p:spPr>
          <a:xfrm>
            <a:off x="349385" y="3981450"/>
            <a:ext cx="207037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2D441564-D656-4703-BBE5-24AA30CFF4A1}"/>
              </a:ext>
            </a:extLst>
          </p:cNvPr>
          <p:cNvCxnSpPr/>
          <p:nvPr/>
        </p:nvCxnSpPr>
        <p:spPr>
          <a:xfrm>
            <a:off x="2882630" y="2362200"/>
            <a:ext cx="38100" cy="3882944"/>
          </a:xfrm>
          <a:prstGeom prst="line">
            <a:avLst/>
          </a:prstGeom>
          <a:ln w="57150"/>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93F8BA2-6B98-4343-A54B-3BF5A4301DCA}"/>
                  </a:ext>
                </a:extLst>
              </p:cNvPr>
              <p:cNvSpPr txBox="1"/>
              <p:nvPr/>
            </p:nvSpPr>
            <p:spPr>
              <a:xfrm>
                <a:off x="3657600" y="2268969"/>
                <a:ext cx="4114800" cy="614655"/>
              </a:xfrm>
              <a:prstGeom prst="rect">
                <a:avLst/>
              </a:prstGeom>
              <a:noFill/>
            </p:spPr>
            <p:txBody>
              <a:bodyPr wrap="square" rtlCol="0">
                <a:spAutoFit/>
              </a:bodyPr>
              <a:lstStyle/>
              <a:p>
                <a:pPr algn="ctr"/>
                <a:r>
                  <a:rPr lang="en-US" sz="2400" b="0">
                    <a:latin typeface="Times New Roman" panose="02020603050405020304" pitchFamily="18" charset="0"/>
                    <a:cs typeface="Times New Roman" panose="02020603050405020304" pitchFamily="18" charset="0"/>
                  </a:rPr>
                  <a:t> Áp dụng công thức </a:t>
                </a:r>
                <a:r>
                  <a:rPr lang="el-GR" sz="2400" b="0">
                    <a:latin typeface="Times New Roman" panose="02020603050405020304" pitchFamily="18" charset="0"/>
                    <a:cs typeface="Times New Roman" panose="02020603050405020304" pitchFamily="18" charset="0"/>
                  </a:rPr>
                  <a:t>ω</a:t>
                </a:r>
                <a14:m>
                  <m:oMath xmlns:m="http://schemas.openxmlformats.org/officeDocument/2006/math">
                    <m:r>
                      <a:rPr lang="en-US" sz="2400" b="0" i="0" smtClean="0">
                        <a:latin typeface="Cambria Math"/>
                      </a:rPr>
                      <m:t>=</m:t>
                    </m:r>
                    <m:f>
                      <m:fPr>
                        <m:ctrlPr>
                          <a:rPr lang="en-US" sz="2400" b="0" i="1" smtClean="0">
                            <a:latin typeface="Cambria Math" panose="02040503050406030204" pitchFamily="18" charset="0"/>
                          </a:rPr>
                        </m:ctrlPr>
                      </m:fPr>
                      <m:num>
                        <m:r>
                          <a:rPr lang="en-US" sz="2400" b="0" i="0" smtClean="0">
                            <a:latin typeface="Cambria Math"/>
                          </a:rPr>
                          <m:t>2</m:t>
                        </m:r>
                        <m:r>
                          <m:rPr>
                            <m:sty m:val="p"/>
                          </m:rPr>
                          <a:rPr lang="en-US" sz="2400" b="0" i="0" smtClean="0">
                            <a:latin typeface="Cambria Math"/>
                            <a:ea typeface="Cambria Math"/>
                          </a:rPr>
                          <m:t>π</m:t>
                        </m:r>
                      </m:num>
                      <m:den>
                        <m:r>
                          <a:rPr lang="en-US" sz="2400" b="0" i="1" smtClean="0">
                            <a:latin typeface="Cambria Math" panose="02040503050406030204" pitchFamily="18" charset="0"/>
                            <a:ea typeface="Cambria Math"/>
                          </a:rPr>
                          <m:t>𝑇</m:t>
                        </m:r>
                      </m:den>
                    </m:f>
                  </m:oMath>
                </a14:m>
                <a:endParaRPr lang="en-US" sz="2400" dirty="0">
                  <a:latin typeface="Times New Roman" pitchFamily="18" charset="0"/>
                  <a:cs typeface="Times New Roman" pitchFamily="18" charset="0"/>
                </a:endParaRPr>
              </a:p>
            </p:txBody>
          </p:sp>
        </mc:Choice>
        <mc:Fallback xmlns="">
          <p:sp>
            <p:nvSpPr>
              <p:cNvPr id="8" name="TextBox 7">
                <a:extLst>
                  <a:ext uri="{FF2B5EF4-FFF2-40B4-BE49-F238E27FC236}">
                    <a16:creationId xmlns:a16="http://schemas.microsoft.com/office/drawing/2014/main" id="{F93F8BA2-6B98-4343-A54B-3BF5A4301DCA}"/>
                  </a:ext>
                </a:extLst>
              </p:cNvPr>
              <p:cNvSpPr txBox="1">
                <a:spLocks noRot="1" noChangeAspect="1" noMove="1" noResize="1" noEditPoints="1" noAdjustHandles="1" noChangeArrowheads="1" noChangeShapeType="1" noTextEdit="1"/>
              </p:cNvSpPr>
              <p:nvPr/>
            </p:nvSpPr>
            <p:spPr>
              <a:xfrm>
                <a:off x="3657600" y="2268969"/>
                <a:ext cx="4114800" cy="614655"/>
              </a:xfrm>
              <a:prstGeom prst="rect">
                <a:avLst/>
              </a:prstGeom>
              <a:blipFill>
                <a:blip r:embed="rId2"/>
                <a:stretch>
                  <a:fillRect b="-8911"/>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16B31391-E521-4966-ABC8-3C265125DC0F}"/>
              </a:ext>
            </a:extLst>
          </p:cNvPr>
          <p:cNvSpPr txBox="1"/>
          <p:nvPr/>
        </p:nvSpPr>
        <p:spPr>
          <a:xfrm>
            <a:off x="218162" y="2671465"/>
            <a:ext cx="2672675"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a:t>
            </a:r>
            <a:r>
              <a:rPr lang="en-US" sz="2400" baseline="-25000" dirty="0">
                <a:latin typeface="Times New Roman" panose="02020603050405020304" pitchFamily="18" charset="0"/>
                <a:cs typeface="Times New Roman" panose="02020603050405020304" pitchFamily="18" charset="0"/>
              </a:rPr>
              <a:t>s </a:t>
            </a:r>
            <a:r>
              <a:rPr lang="en-US" sz="2400" dirty="0">
                <a:latin typeface="Times New Roman" panose="02020603050405020304" pitchFamily="18" charset="0"/>
                <a:cs typeface="Times New Roman" panose="02020603050405020304" pitchFamily="18" charset="0"/>
              </a:rPr>
              <a:t>= 60s</a:t>
            </a:r>
          </a:p>
          <a:p>
            <a:r>
              <a:rPr lang="en-US" sz="2400" dirty="0">
                <a:latin typeface="Times New Roman" panose="02020603050405020304" pitchFamily="18" charset="0"/>
                <a:cs typeface="Times New Roman" panose="02020603050405020304" pitchFamily="18" charset="0"/>
              </a:rPr>
              <a:t>T</a:t>
            </a:r>
            <a:r>
              <a:rPr lang="en-US" sz="2400" baseline="-25000" dirty="0">
                <a:latin typeface="Times New Roman" panose="02020603050405020304" pitchFamily="18" charset="0"/>
                <a:cs typeface="Times New Roman" panose="02020603050405020304" pitchFamily="18" charset="0"/>
              </a:rPr>
              <a:t>ph</a:t>
            </a:r>
            <a:r>
              <a:rPr lang="en-US" sz="2400" dirty="0">
                <a:latin typeface="Times New Roman" panose="02020603050405020304" pitchFamily="18" charset="0"/>
                <a:cs typeface="Times New Roman" panose="02020603050405020304" pitchFamily="18" charset="0"/>
              </a:rPr>
              <a:t> = 60ph = 3600s</a:t>
            </a:r>
          </a:p>
          <a:p>
            <a:r>
              <a:rPr lang="en-US" sz="2400" dirty="0">
                <a:latin typeface="Times New Roman" panose="02020603050405020304" pitchFamily="18" charset="0"/>
                <a:cs typeface="Times New Roman" panose="02020603050405020304" pitchFamily="18" charset="0"/>
              </a:rPr>
              <a:t>T</a:t>
            </a:r>
            <a:r>
              <a:rPr lang="en-US" sz="2400" baseline="-25000"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 = 12h = 43200s</a:t>
            </a:r>
          </a:p>
        </p:txBody>
      </p:sp>
      <p:sp>
        <p:nvSpPr>
          <p:cNvPr id="10" name="TextBox 9">
            <a:extLst>
              <a:ext uri="{FF2B5EF4-FFF2-40B4-BE49-F238E27FC236}">
                <a16:creationId xmlns:a16="http://schemas.microsoft.com/office/drawing/2014/main" id="{FF86277A-6457-411B-ACE3-ADD371D542C0}"/>
              </a:ext>
            </a:extLst>
          </p:cNvPr>
          <p:cNvSpPr txBox="1"/>
          <p:nvPr/>
        </p:nvSpPr>
        <p:spPr>
          <a:xfrm>
            <a:off x="273185" y="3962400"/>
            <a:ext cx="2146570" cy="1200329"/>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Tính: 	</a:t>
            </a:r>
            <a:r>
              <a:rPr lang="el-GR" sz="2400">
                <a:latin typeface="Times New Roman" panose="02020603050405020304" pitchFamily="18" charset="0"/>
                <a:cs typeface="Times New Roman" panose="02020603050405020304" pitchFamily="18" charset="0"/>
              </a:rPr>
              <a:t>ω</a:t>
            </a:r>
            <a:r>
              <a:rPr lang="en-US" sz="2400" baseline="-25000">
                <a:latin typeface="Times New Roman" panose="02020603050405020304" pitchFamily="18" charset="0"/>
                <a:cs typeface="Times New Roman" panose="02020603050405020304" pitchFamily="18" charset="0"/>
              </a:rPr>
              <a:t>s</a:t>
            </a:r>
            <a:r>
              <a:rPr lang="en-US" sz="2400">
                <a:latin typeface="Times New Roman" panose="02020603050405020304" pitchFamily="18" charset="0"/>
                <a:cs typeface="Times New Roman" panose="02020603050405020304" pitchFamily="18" charset="0"/>
              </a:rPr>
              <a:t>= ?</a:t>
            </a:r>
          </a:p>
          <a:p>
            <a:r>
              <a:rPr lang="en-US" sz="2400">
                <a:latin typeface="Times New Roman" panose="02020603050405020304" pitchFamily="18" charset="0"/>
                <a:cs typeface="Times New Roman" panose="02020603050405020304" pitchFamily="18" charset="0"/>
              </a:rPr>
              <a:t>	</a:t>
            </a:r>
            <a:r>
              <a:rPr lang="el-GR" sz="2400">
                <a:latin typeface="Times New Roman" panose="02020603050405020304" pitchFamily="18" charset="0"/>
                <a:cs typeface="Times New Roman" panose="02020603050405020304" pitchFamily="18" charset="0"/>
              </a:rPr>
              <a:t>ω</a:t>
            </a:r>
            <a:r>
              <a:rPr lang="en-US" sz="2400" baseline="-25000">
                <a:latin typeface="Times New Roman" panose="02020603050405020304" pitchFamily="18" charset="0"/>
                <a:cs typeface="Times New Roman" panose="02020603050405020304" pitchFamily="18" charset="0"/>
              </a:rPr>
              <a:t>ph</a:t>
            </a:r>
            <a:r>
              <a:rPr lang="en-US" sz="2400">
                <a:latin typeface="Times New Roman" panose="02020603050405020304" pitchFamily="18" charset="0"/>
                <a:cs typeface="Times New Roman" panose="02020603050405020304" pitchFamily="18" charset="0"/>
              </a:rPr>
              <a:t> = ?</a:t>
            </a:r>
          </a:p>
          <a:p>
            <a:r>
              <a:rPr lang="en-US" sz="2400">
                <a:latin typeface="Times New Roman" panose="02020603050405020304" pitchFamily="18" charset="0"/>
                <a:cs typeface="Times New Roman" panose="02020603050405020304" pitchFamily="18" charset="0"/>
              </a:rPr>
              <a:t>	</a:t>
            </a:r>
            <a:r>
              <a:rPr lang="el-GR" sz="2400">
                <a:latin typeface="Times New Roman" panose="02020603050405020304" pitchFamily="18" charset="0"/>
                <a:cs typeface="Times New Roman" panose="02020603050405020304" pitchFamily="18" charset="0"/>
              </a:rPr>
              <a:t>ω</a:t>
            </a:r>
            <a:r>
              <a:rPr lang="en-US" sz="2400" baseline="-25000">
                <a:latin typeface="Times New Roman" panose="02020603050405020304" pitchFamily="18" charset="0"/>
                <a:cs typeface="Times New Roman" panose="02020603050405020304" pitchFamily="18" charset="0"/>
              </a:rPr>
              <a:t>h</a:t>
            </a:r>
            <a:r>
              <a:rPr lang="en-US" sz="2400">
                <a:latin typeface="Times New Roman" panose="02020603050405020304" pitchFamily="18" charset="0"/>
                <a:cs typeface="Times New Roman" panose="02020603050405020304" pitchFamily="18" charset="0"/>
              </a:rPr>
              <a:t> = ?</a:t>
            </a:r>
          </a:p>
        </p:txBody>
      </p:sp>
      <p:sp>
        <p:nvSpPr>
          <p:cNvPr id="11" name="Rectangle 10">
            <a:extLst>
              <a:ext uri="{FF2B5EF4-FFF2-40B4-BE49-F238E27FC236}">
                <a16:creationId xmlns:a16="http://schemas.microsoft.com/office/drawing/2014/main" id="{C388BF86-FDA6-4525-8146-5E54E30613E4}"/>
              </a:ext>
            </a:extLst>
          </p:cNvPr>
          <p:cNvSpPr/>
          <p:nvPr/>
        </p:nvSpPr>
        <p:spPr>
          <a:xfrm>
            <a:off x="4810995" y="1905000"/>
            <a:ext cx="1056405" cy="461665"/>
          </a:xfrm>
          <a:prstGeom prst="rect">
            <a:avLst/>
          </a:prstGeom>
        </p:spPr>
        <p:txBody>
          <a:bodyPr wrap="square">
            <a:spAutoFit/>
          </a:bodyPr>
          <a:lstStyle/>
          <a:p>
            <a:pPr algn="ctr"/>
            <a:r>
              <a:rPr lang="en-US" sz="2400" b="1" u="sng">
                <a:latin typeface="Times New Roman" pitchFamily="18" charset="0"/>
                <a:cs typeface="Times New Roman" pitchFamily="18" charset="0"/>
              </a:rPr>
              <a:t>Giải</a:t>
            </a:r>
            <a:endParaRPr lang="en-US" sz="2400" b="1" u="sng"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D48240C-D9D0-4660-8949-126D1DC624AE}"/>
                  </a:ext>
                </a:extLst>
              </p:cNvPr>
              <p:cNvSpPr txBox="1"/>
              <p:nvPr/>
            </p:nvSpPr>
            <p:spPr>
              <a:xfrm>
                <a:off x="2990040" y="3650268"/>
                <a:ext cx="6032770" cy="1068113"/>
              </a:xfrm>
              <a:prstGeom prst="rect">
                <a:avLst/>
              </a:prstGeom>
              <a:noFill/>
            </p:spPr>
            <p:txBody>
              <a:bodyPr wrap="square" rtlCol="0">
                <a:spAutoFit/>
              </a:bodyPr>
              <a:lstStyle/>
              <a:p>
                <a:pPr algn="just"/>
                <a:r>
                  <a:rPr lang="en-US" sz="2400" b="1">
                    <a:latin typeface="Times New Roman" pitchFamily="18" charset="0"/>
                    <a:cs typeface="Times New Roman" pitchFamily="18" charset="0"/>
                  </a:rPr>
                  <a:t>Kim </a:t>
                </a:r>
                <a:r>
                  <a:rPr lang="en-US" sz="2400" b="1" dirty="0" err="1">
                    <a:latin typeface="Times New Roman" pitchFamily="18" charset="0"/>
                    <a:cs typeface="Times New Roman" pitchFamily="18" charset="0"/>
                  </a:rPr>
                  <a:t>phút</a:t>
                </a:r>
                <a:endParaRPr lang="en-US" sz="2400" b="1" dirty="0">
                  <a:latin typeface="Times New Roman" pitchFamily="18" charset="0"/>
                  <a:cs typeface="Times New Roman" pitchFamily="18" charset="0"/>
                </a:endParaRPr>
              </a:p>
              <a:p>
                <a:pPr algn="ctr"/>
                <a14:m>
                  <m:oMath xmlns:m="http://schemas.openxmlformats.org/officeDocument/2006/math">
                    <m:sSub>
                      <m:sSubPr>
                        <m:ctrlPr>
                          <a:rPr lang="en-US" sz="2400" i="1" smtClean="0">
                            <a:latin typeface="Cambria Math" panose="02040503050406030204" pitchFamily="18" charset="0"/>
                          </a:rPr>
                        </m:ctrlPr>
                      </m:sSubPr>
                      <m:e>
                        <m:r>
                          <m:rPr>
                            <m:sty m:val="p"/>
                          </m:rPr>
                          <a:rPr lang="en-US" sz="2400" i="0" smtClean="0">
                            <a:latin typeface="Cambria Math"/>
                            <a:ea typeface="Cambria Math"/>
                          </a:rPr>
                          <m:t>ω</m:t>
                        </m:r>
                      </m:e>
                      <m:sub>
                        <m:r>
                          <m:rPr>
                            <m:sty m:val="p"/>
                          </m:rPr>
                          <a:rPr lang="en-US" sz="2400" b="0" i="0" smtClean="0">
                            <a:latin typeface="Cambria Math"/>
                          </a:rPr>
                          <m:t>p</m:t>
                        </m:r>
                      </m:sub>
                    </m:sSub>
                    <m:r>
                      <a:rPr lang="en-US" sz="2400" b="0" i="0" smtClean="0">
                        <a:latin typeface="Cambria Math"/>
                      </a:rPr>
                      <m:t>=</m:t>
                    </m:r>
                    <m:f>
                      <m:fPr>
                        <m:ctrlPr>
                          <a:rPr lang="en-US" sz="2400" b="0" i="1" smtClean="0">
                            <a:latin typeface="Cambria Math" panose="02040503050406030204" pitchFamily="18" charset="0"/>
                          </a:rPr>
                        </m:ctrlPr>
                      </m:fPr>
                      <m:num>
                        <m:r>
                          <a:rPr lang="en-US" sz="2400" b="0" i="0" smtClean="0">
                            <a:latin typeface="Cambria Math"/>
                          </a:rPr>
                          <m:t>2</m:t>
                        </m:r>
                        <m:r>
                          <m:rPr>
                            <m:sty m:val="p"/>
                          </m:rPr>
                          <a:rPr lang="en-US" sz="2400" b="0" i="0" smtClean="0">
                            <a:latin typeface="Cambria Math"/>
                            <a:ea typeface="Cambria Math"/>
                          </a:rPr>
                          <m:t>π</m:t>
                        </m:r>
                      </m:num>
                      <m:den>
                        <m:sSub>
                          <m:sSubPr>
                            <m:ctrlPr>
                              <a:rPr lang="en-US" sz="2400" b="0" i="1" smtClean="0">
                                <a:latin typeface="Cambria Math" panose="02040503050406030204" pitchFamily="18" charset="0"/>
                              </a:rPr>
                            </m:ctrlPr>
                          </m:sSubPr>
                          <m:e>
                            <m:r>
                              <m:rPr>
                                <m:sty m:val="p"/>
                              </m:rPr>
                              <a:rPr lang="en-US" sz="2400" b="0" i="0" smtClean="0">
                                <a:latin typeface="Cambria Math"/>
                              </a:rPr>
                              <m:t>T</m:t>
                            </m:r>
                          </m:e>
                          <m:sub>
                            <m:r>
                              <m:rPr>
                                <m:sty m:val="p"/>
                              </m:rPr>
                              <a:rPr lang="en-US" sz="2400" b="0" i="0" smtClean="0">
                                <a:latin typeface="Cambria Math"/>
                              </a:rPr>
                              <m:t>p</m:t>
                            </m:r>
                          </m:sub>
                        </m:sSub>
                      </m:den>
                    </m:f>
                    <m:r>
                      <a:rPr lang="en-US" sz="2400" b="0" i="0" smtClean="0">
                        <a:latin typeface="Cambria Math"/>
                      </a:rPr>
                      <m:t>=</m:t>
                    </m:r>
                    <m:f>
                      <m:fPr>
                        <m:ctrlPr>
                          <a:rPr lang="en-US" sz="2400" b="0" i="1" smtClean="0">
                            <a:latin typeface="Cambria Math" panose="02040503050406030204" pitchFamily="18" charset="0"/>
                          </a:rPr>
                        </m:ctrlPr>
                      </m:fPr>
                      <m:num>
                        <m:r>
                          <a:rPr lang="en-US" sz="2400" b="0" i="0" smtClean="0">
                            <a:latin typeface="Cambria Math"/>
                          </a:rPr>
                          <m:t>2</m:t>
                        </m:r>
                        <m:r>
                          <m:rPr>
                            <m:sty m:val="p"/>
                          </m:rPr>
                          <a:rPr lang="en-US" sz="2400" b="0" i="0" smtClean="0">
                            <a:latin typeface="Cambria Math"/>
                            <a:ea typeface="Cambria Math"/>
                          </a:rPr>
                          <m:t>π</m:t>
                        </m:r>
                      </m:num>
                      <m:den>
                        <m:r>
                          <a:rPr lang="en-US" sz="2400" b="0" i="0" smtClean="0">
                            <a:latin typeface="Cambria Math"/>
                          </a:rPr>
                          <m:t>3600</m:t>
                        </m:r>
                      </m:den>
                    </m:f>
                    <m:r>
                      <a:rPr lang="en-US" sz="2400" b="0" i="0" smtClean="0">
                        <a:latin typeface="Cambria Math"/>
                      </a:rPr>
                      <m:t>=0,00174 (</m:t>
                    </m:r>
                    <m:r>
                      <m:rPr>
                        <m:sty m:val="p"/>
                      </m:rPr>
                      <a:rPr lang="en-US" sz="2400" b="0" i="0" smtClean="0">
                        <a:latin typeface="Cambria Math"/>
                      </a:rPr>
                      <m:t>rad</m:t>
                    </m:r>
                    <m:r>
                      <a:rPr lang="en-US" sz="2400" b="0" i="0" smtClean="0">
                        <a:latin typeface="Cambria Math"/>
                      </a:rPr>
                      <m:t>/</m:t>
                    </m:r>
                    <m:r>
                      <m:rPr>
                        <m:sty m:val="p"/>
                      </m:rPr>
                      <a:rPr lang="en-US" sz="2400" b="0" i="0" smtClean="0">
                        <a:latin typeface="Cambria Math"/>
                      </a:rPr>
                      <m:t>s</m:t>
                    </m:r>
                  </m:oMath>
                </a14:m>
                <a:r>
                  <a:rPr lang="en-US" sz="2400" dirty="0">
                    <a:latin typeface="Times New Roman" pitchFamily="18" charset="0"/>
                    <a:cs typeface="Times New Roman" pitchFamily="18" charset="0"/>
                  </a:rPr>
                  <a:t>)</a:t>
                </a:r>
              </a:p>
            </p:txBody>
          </p:sp>
        </mc:Choice>
        <mc:Fallback xmlns="">
          <p:sp>
            <p:nvSpPr>
              <p:cNvPr id="12" name="TextBox 11">
                <a:extLst>
                  <a:ext uri="{FF2B5EF4-FFF2-40B4-BE49-F238E27FC236}">
                    <a16:creationId xmlns:a16="http://schemas.microsoft.com/office/drawing/2014/main" id="{6D48240C-D9D0-4660-8949-126D1DC624AE}"/>
                  </a:ext>
                </a:extLst>
              </p:cNvPr>
              <p:cNvSpPr txBox="1">
                <a:spLocks noRot="1" noChangeAspect="1" noMove="1" noResize="1" noEditPoints="1" noAdjustHandles="1" noChangeArrowheads="1" noChangeShapeType="1" noTextEdit="1"/>
              </p:cNvSpPr>
              <p:nvPr/>
            </p:nvSpPr>
            <p:spPr>
              <a:xfrm>
                <a:off x="2990040" y="3650268"/>
                <a:ext cx="6032770" cy="1068113"/>
              </a:xfrm>
              <a:prstGeom prst="rect">
                <a:avLst/>
              </a:prstGeom>
              <a:blipFill>
                <a:blip r:embed="rId3"/>
                <a:stretch>
                  <a:fillRect l="-1515" t="-4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571F4B8-33AF-47BF-BC51-79EEA7739D9C}"/>
                  </a:ext>
                </a:extLst>
              </p:cNvPr>
              <p:cNvSpPr txBox="1"/>
              <p:nvPr/>
            </p:nvSpPr>
            <p:spPr>
              <a:xfrm>
                <a:off x="3111230" y="2747844"/>
                <a:ext cx="6032770" cy="1068113"/>
              </a:xfrm>
              <a:prstGeom prst="rect">
                <a:avLst/>
              </a:prstGeom>
              <a:noFill/>
            </p:spPr>
            <p:txBody>
              <a:bodyPr wrap="square" rtlCol="0">
                <a:spAutoFit/>
              </a:bodyPr>
              <a:lstStyle/>
              <a:p>
                <a:pPr algn="just"/>
                <a:r>
                  <a:rPr lang="en-US" sz="2400" b="1">
                    <a:latin typeface="Times New Roman" pitchFamily="18" charset="0"/>
                    <a:cs typeface="Times New Roman" pitchFamily="18" charset="0"/>
                  </a:rPr>
                  <a:t>Kim giây</a:t>
                </a:r>
                <a:endParaRPr lang="en-US" sz="2400" b="1" dirty="0">
                  <a:latin typeface="Times New Roman" pitchFamily="18" charset="0"/>
                  <a:cs typeface="Times New Roman" pitchFamily="18" charset="0"/>
                </a:endParaRPr>
              </a:p>
              <a:p>
                <a:pPr algn="ctr"/>
                <a14:m>
                  <m:oMath xmlns:m="http://schemas.openxmlformats.org/officeDocument/2006/math">
                    <m:sSub>
                      <m:sSubPr>
                        <m:ctrlPr>
                          <a:rPr lang="en-US" sz="2400" i="1" smtClean="0">
                            <a:latin typeface="Cambria Math" panose="02040503050406030204" pitchFamily="18" charset="0"/>
                          </a:rPr>
                        </m:ctrlPr>
                      </m:sSubPr>
                      <m:e>
                        <m:r>
                          <m:rPr>
                            <m:sty m:val="p"/>
                          </m:rPr>
                          <a:rPr lang="en-US" sz="2400" i="0" smtClean="0">
                            <a:latin typeface="Cambria Math"/>
                            <a:ea typeface="Cambria Math"/>
                          </a:rPr>
                          <m:t>ω</m:t>
                        </m:r>
                      </m:e>
                      <m:sub>
                        <m:r>
                          <m:rPr>
                            <m:sty m:val="p"/>
                          </m:rPr>
                          <a:rPr lang="en-US" sz="2400" b="0" i="0" smtClean="0">
                            <a:latin typeface="Cambria Math" panose="02040503050406030204" pitchFamily="18" charset="0"/>
                            <a:ea typeface="Cambria Math"/>
                          </a:rPr>
                          <m:t>s</m:t>
                        </m:r>
                      </m:sub>
                    </m:sSub>
                    <m:r>
                      <a:rPr lang="en-US" sz="2400" b="0" i="0" smtClean="0">
                        <a:latin typeface="Cambria Math"/>
                      </a:rPr>
                      <m:t>=</m:t>
                    </m:r>
                    <m:f>
                      <m:fPr>
                        <m:ctrlPr>
                          <a:rPr lang="en-US" sz="2400" b="0" i="1" smtClean="0">
                            <a:latin typeface="Cambria Math" panose="02040503050406030204" pitchFamily="18" charset="0"/>
                          </a:rPr>
                        </m:ctrlPr>
                      </m:fPr>
                      <m:num>
                        <m:r>
                          <a:rPr lang="en-US" sz="2400" b="0" i="0" smtClean="0">
                            <a:latin typeface="Cambria Math"/>
                          </a:rPr>
                          <m:t>2</m:t>
                        </m:r>
                        <m:r>
                          <m:rPr>
                            <m:sty m:val="p"/>
                          </m:rPr>
                          <a:rPr lang="en-US" sz="2400" b="0" i="0" smtClean="0">
                            <a:latin typeface="Cambria Math"/>
                            <a:ea typeface="Cambria Math"/>
                          </a:rPr>
                          <m:t>π</m:t>
                        </m:r>
                      </m:num>
                      <m:den>
                        <m:sSub>
                          <m:sSubPr>
                            <m:ctrlPr>
                              <a:rPr lang="en-US" sz="2400" b="0" i="1" smtClean="0">
                                <a:latin typeface="Cambria Math" panose="02040503050406030204" pitchFamily="18" charset="0"/>
                              </a:rPr>
                            </m:ctrlPr>
                          </m:sSubPr>
                          <m:e>
                            <m:r>
                              <m:rPr>
                                <m:sty m:val="p"/>
                              </m:rPr>
                              <a:rPr lang="en-US" sz="2400" b="0" i="0" smtClean="0">
                                <a:latin typeface="Cambria Math"/>
                              </a:rPr>
                              <m:t>T</m:t>
                            </m:r>
                          </m:e>
                          <m:sub>
                            <m:r>
                              <m:rPr>
                                <m:sty m:val="p"/>
                              </m:rPr>
                              <a:rPr lang="en-US" sz="2400" b="0" i="0" smtClean="0">
                                <a:latin typeface="Cambria Math" panose="02040503050406030204" pitchFamily="18" charset="0"/>
                              </a:rPr>
                              <m:t>s</m:t>
                            </m:r>
                          </m:sub>
                        </m:sSub>
                      </m:den>
                    </m:f>
                    <m:r>
                      <a:rPr lang="en-US" sz="2400" b="0" i="0" smtClean="0">
                        <a:latin typeface="Cambria Math"/>
                      </a:rPr>
                      <m:t>=</m:t>
                    </m:r>
                    <m:f>
                      <m:fPr>
                        <m:ctrlPr>
                          <a:rPr lang="en-US" sz="2400" b="0" i="1" smtClean="0">
                            <a:latin typeface="Cambria Math" panose="02040503050406030204" pitchFamily="18" charset="0"/>
                          </a:rPr>
                        </m:ctrlPr>
                      </m:fPr>
                      <m:num>
                        <m:r>
                          <a:rPr lang="en-US" sz="2400" b="0" i="0" smtClean="0">
                            <a:latin typeface="Cambria Math"/>
                          </a:rPr>
                          <m:t>2</m:t>
                        </m:r>
                        <m:r>
                          <m:rPr>
                            <m:sty m:val="p"/>
                          </m:rPr>
                          <a:rPr lang="en-US" sz="2400" b="0" i="0" smtClean="0">
                            <a:latin typeface="Cambria Math"/>
                            <a:ea typeface="Cambria Math"/>
                          </a:rPr>
                          <m:t>π</m:t>
                        </m:r>
                      </m:num>
                      <m:den>
                        <m:r>
                          <a:rPr lang="en-US" sz="2400" b="0" i="0" smtClean="0">
                            <a:latin typeface="Cambria Math"/>
                          </a:rPr>
                          <m:t>60</m:t>
                        </m:r>
                      </m:den>
                    </m:f>
                    <m:r>
                      <a:rPr lang="en-US" sz="2400" b="0" i="0" smtClean="0">
                        <a:latin typeface="Cambria Math"/>
                      </a:rPr>
                      <m:t>=0,</m:t>
                    </m:r>
                    <m:r>
                      <a:rPr lang="en-US" sz="2400" b="0" i="0" smtClean="0">
                        <a:latin typeface="Cambria Math" panose="02040503050406030204" pitchFamily="18" charset="0"/>
                      </a:rPr>
                      <m:t>10467</m:t>
                    </m:r>
                    <m:r>
                      <a:rPr lang="en-US" sz="2400" b="0" i="0" smtClean="0">
                        <a:latin typeface="Cambria Math"/>
                      </a:rPr>
                      <m:t> (</m:t>
                    </m:r>
                    <m:r>
                      <m:rPr>
                        <m:sty m:val="p"/>
                      </m:rPr>
                      <a:rPr lang="en-US" sz="2400" b="0" i="0" smtClean="0">
                        <a:latin typeface="Cambria Math"/>
                      </a:rPr>
                      <m:t>rad</m:t>
                    </m:r>
                    <m:r>
                      <a:rPr lang="en-US" sz="2400" b="0" i="0" smtClean="0">
                        <a:latin typeface="Cambria Math"/>
                      </a:rPr>
                      <m:t>/</m:t>
                    </m:r>
                    <m:r>
                      <m:rPr>
                        <m:sty m:val="p"/>
                      </m:rPr>
                      <a:rPr lang="en-US" sz="2400" b="0" i="0" smtClean="0">
                        <a:latin typeface="Cambria Math"/>
                      </a:rPr>
                      <m:t>s</m:t>
                    </m:r>
                  </m:oMath>
                </a14:m>
                <a:r>
                  <a:rPr lang="en-US" sz="2400" dirty="0">
                    <a:latin typeface="Times New Roman" pitchFamily="18" charset="0"/>
                    <a:cs typeface="Times New Roman" pitchFamily="18" charset="0"/>
                  </a:rPr>
                  <a:t>)</a:t>
                </a:r>
              </a:p>
            </p:txBody>
          </p:sp>
        </mc:Choice>
        <mc:Fallback xmlns="">
          <p:sp>
            <p:nvSpPr>
              <p:cNvPr id="13" name="TextBox 12">
                <a:extLst>
                  <a:ext uri="{FF2B5EF4-FFF2-40B4-BE49-F238E27FC236}">
                    <a16:creationId xmlns:a16="http://schemas.microsoft.com/office/drawing/2014/main" id="{D571F4B8-33AF-47BF-BC51-79EEA7739D9C}"/>
                  </a:ext>
                </a:extLst>
              </p:cNvPr>
              <p:cNvSpPr txBox="1">
                <a:spLocks noRot="1" noChangeAspect="1" noMove="1" noResize="1" noEditPoints="1" noAdjustHandles="1" noChangeArrowheads="1" noChangeShapeType="1" noTextEdit="1"/>
              </p:cNvSpPr>
              <p:nvPr/>
            </p:nvSpPr>
            <p:spPr>
              <a:xfrm>
                <a:off x="3111230" y="2747844"/>
                <a:ext cx="6032770" cy="1068113"/>
              </a:xfrm>
              <a:prstGeom prst="rect">
                <a:avLst/>
              </a:prstGeom>
              <a:blipFill>
                <a:blip r:embed="rId4"/>
                <a:stretch>
                  <a:fillRect l="-1515" t="-4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E950503-E76A-4F1D-BE59-FD4BE2D8C34B}"/>
                  </a:ext>
                </a:extLst>
              </p:cNvPr>
              <p:cNvSpPr txBox="1"/>
              <p:nvPr/>
            </p:nvSpPr>
            <p:spPr>
              <a:xfrm>
                <a:off x="2986147" y="5191304"/>
                <a:ext cx="6032770" cy="1068113"/>
              </a:xfrm>
              <a:prstGeom prst="rect">
                <a:avLst/>
              </a:prstGeom>
              <a:noFill/>
            </p:spPr>
            <p:txBody>
              <a:bodyPr wrap="square" rtlCol="0">
                <a:spAutoFit/>
              </a:bodyPr>
              <a:lstStyle/>
              <a:p>
                <a:pPr algn="just"/>
                <a:r>
                  <a:rPr lang="en-US" sz="2400" b="1">
                    <a:latin typeface="Times New Roman" pitchFamily="18" charset="0"/>
                    <a:cs typeface="Times New Roman" pitchFamily="18" charset="0"/>
                  </a:rPr>
                  <a:t>Kim giờ</a:t>
                </a:r>
                <a:endParaRPr lang="en-US" sz="2400" b="1" dirty="0">
                  <a:latin typeface="Times New Roman" pitchFamily="18" charset="0"/>
                  <a:cs typeface="Times New Roman" pitchFamily="18" charset="0"/>
                </a:endParaRPr>
              </a:p>
              <a:p>
                <a:pPr algn="ctr"/>
                <a14:m>
                  <m:oMath xmlns:m="http://schemas.openxmlformats.org/officeDocument/2006/math">
                    <m:sSub>
                      <m:sSubPr>
                        <m:ctrlPr>
                          <a:rPr lang="en-US" sz="2400" i="1" smtClean="0">
                            <a:latin typeface="Cambria Math" panose="02040503050406030204" pitchFamily="18" charset="0"/>
                          </a:rPr>
                        </m:ctrlPr>
                      </m:sSubPr>
                      <m:e>
                        <m:r>
                          <m:rPr>
                            <m:sty m:val="p"/>
                          </m:rPr>
                          <a:rPr lang="en-US" sz="2400" i="0" smtClean="0">
                            <a:latin typeface="Cambria Math"/>
                            <a:ea typeface="Cambria Math"/>
                          </a:rPr>
                          <m:t>ω</m:t>
                        </m:r>
                      </m:e>
                      <m:sub>
                        <m:r>
                          <m:rPr>
                            <m:sty m:val="p"/>
                          </m:rPr>
                          <a:rPr lang="en-US" sz="2400" b="0" i="0" smtClean="0">
                            <a:latin typeface="Cambria Math" panose="02040503050406030204" pitchFamily="18" charset="0"/>
                          </a:rPr>
                          <m:t>h</m:t>
                        </m:r>
                      </m:sub>
                    </m:sSub>
                    <m:r>
                      <a:rPr lang="en-US" sz="2400" b="0" i="0" smtClean="0">
                        <a:latin typeface="Cambria Math"/>
                      </a:rPr>
                      <m:t>=</m:t>
                    </m:r>
                    <m:f>
                      <m:fPr>
                        <m:ctrlPr>
                          <a:rPr lang="en-US" sz="2400" b="0" i="1" smtClean="0">
                            <a:latin typeface="Cambria Math" panose="02040503050406030204" pitchFamily="18" charset="0"/>
                          </a:rPr>
                        </m:ctrlPr>
                      </m:fPr>
                      <m:num>
                        <m:r>
                          <a:rPr lang="en-US" sz="2400" b="0" i="0" smtClean="0">
                            <a:latin typeface="Cambria Math"/>
                          </a:rPr>
                          <m:t>2</m:t>
                        </m:r>
                        <m:r>
                          <m:rPr>
                            <m:sty m:val="p"/>
                          </m:rPr>
                          <a:rPr lang="en-US" sz="2400" b="0" i="0" smtClean="0">
                            <a:latin typeface="Cambria Math"/>
                            <a:ea typeface="Cambria Math"/>
                          </a:rPr>
                          <m:t>π</m:t>
                        </m:r>
                      </m:num>
                      <m:den>
                        <m:sSub>
                          <m:sSubPr>
                            <m:ctrlPr>
                              <a:rPr lang="en-US" sz="2400" b="0" i="1" smtClean="0">
                                <a:latin typeface="Cambria Math" panose="02040503050406030204" pitchFamily="18" charset="0"/>
                              </a:rPr>
                            </m:ctrlPr>
                          </m:sSubPr>
                          <m:e>
                            <m:r>
                              <m:rPr>
                                <m:sty m:val="p"/>
                              </m:rPr>
                              <a:rPr lang="en-US" sz="2400" b="0" i="0" smtClean="0">
                                <a:latin typeface="Cambria Math"/>
                              </a:rPr>
                              <m:t>T</m:t>
                            </m:r>
                          </m:e>
                          <m:sub>
                            <m:r>
                              <m:rPr>
                                <m:sty m:val="p"/>
                              </m:rPr>
                              <a:rPr lang="en-US" sz="2400" b="0" i="0" smtClean="0">
                                <a:latin typeface="Cambria Math" panose="02040503050406030204" pitchFamily="18" charset="0"/>
                              </a:rPr>
                              <m:t>h</m:t>
                            </m:r>
                          </m:sub>
                        </m:sSub>
                      </m:den>
                    </m:f>
                    <m:r>
                      <a:rPr lang="en-US" sz="2400" b="0" i="0" smtClean="0">
                        <a:latin typeface="Cambria Math"/>
                      </a:rPr>
                      <m:t>=</m:t>
                    </m:r>
                    <m:f>
                      <m:fPr>
                        <m:ctrlPr>
                          <a:rPr lang="en-US" sz="2400" b="0" i="1" smtClean="0">
                            <a:latin typeface="Cambria Math" panose="02040503050406030204" pitchFamily="18" charset="0"/>
                          </a:rPr>
                        </m:ctrlPr>
                      </m:fPr>
                      <m:num>
                        <m:r>
                          <a:rPr lang="en-US" sz="2400" b="0" i="0" smtClean="0">
                            <a:latin typeface="Cambria Math"/>
                          </a:rPr>
                          <m:t>2</m:t>
                        </m:r>
                        <m:r>
                          <m:rPr>
                            <m:sty m:val="p"/>
                          </m:rPr>
                          <a:rPr lang="en-US" sz="2400" b="0" i="0" smtClean="0">
                            <a:latin typeface="Cambria Math"/>
                            <a:ea typeface="Cambria Math"/>
                          </a:rPr>
                          <m:t>π</m:t>
                        </m:r>
                      </m:num>
                      <m:den>
                        <m:r>
                          <a:rPr lang="en-US" sz="2400" b="0" i="0" smtClean="0">
                            <a:latin typeface="Cambria Math" panose="02040503050406030204" pitchFamily="18" charset="0"/>
                          </a:rPr>
                          <m:t>432</m:t>
                        </m:r>
                        <m:r>
                          <a:rPr lang="en-US" sz="2400" b="0" i="0" smtClean="0">
                            <a:latin typeface="Cambria Math"/>
                          </a:rPr>
                          <m:t>00</m:t>
                        </m:r>
                      </m:den>
                    </m:f>
                    <m:r>
                      <a:rPr lang="en-US" sz="2400" b="0" i="0" smtClean="0">
                        <a:latin typeface="Cambria Math"/>
                      </a:rPr>
                      <m:t>=0,00145 (</m:t>
                    </m:r>
                    <m:r>
                      <m:rPr>
                        <m:sty m:val="p"/>
                      </m:rPr>
                      <a:rPr lang="en-US" sz="2400" b="0" i="0" smtClean="0">
                        <a:latin typeface="Cambria Math"/>
                      </a:rPr>
                      <m:t>rad</m:t>
                    </m:r>
                    <m:r>
                      <a:rPr lang="en-US" sz="2400" b="0" i="0" smtClean="0">
                        <a:latin typeface="Cambria Math"/>
                      </a:rPr>
                      <m:t>/</m:t>
                    </m:r>
                    <m:r>
                      <m:rPr>
                        <m:sty m:val="p"/>
                      </m:rPr>
                      <a:rPr lang="en-US" sz="2400" b="0" i="0" smtClean="0">
                        <a:latin typeface="Cambria Math"/>
                      </a:rPr>
                      <m:t>s</m:t>
                    </m:r>
                  </m:oMath>
                </a14:m>
                <a:r>
                  <a:rPr lang="en-US" sz="2400" dirty="0">
                    <a:latin typeface="Times New Roman" pitchFamily="18" charset="0"/>
                    <a:cs typeface="Times New Roman" pitchFamily="18" charset="0"/>
                  </a:rPr>
                  <a:t>)</a:t>
                </a:r>
              </a:p>
            </p:txBody>
          </p:sp>
        </mc:Choice>
        <mc:Fallback xmlns="">
          <p:sp>
            <p:nvSpPr>
              <p:cNvPr id="14" name="TextBox 13">
                <a:extLst>
                  <a:ext uri="{FF2B5EF4-FFF2-40B4-BE49-F238E27FC236}">
                    <a16:creationId xmlns:a16="http://schemas.microsoft.com/office/drawing/2014/main" id="{7E950503-E76A-4F1D-BE59-FD4BE2D8C34B}"/>
                  </a:ext>
                </a:extLst>
              </p:cNvPr>
              <p:cNvSpPr txBox="1">
                <a:spLocks noRot="1" noChangeAspect="1" noMove="1" noResize="1" noEditPoints="1" noAdjustHandles="1" noChangeArrowheads="1" noChangeShapeType="1" noTextEdit="1"/>
              </p:cNvSpPr>
              <p:nvPr/>
            </p:nvSpPr>
            <p:spPr>
              <a:xfrm>
                <a:off x="2986147" y="5191304"/>
                <a:ext cx="6032770" cy="1068113"/>
              </a:xfrm>
              <a:prstGeom prst="rect">
                <a:avLst/>
              </a:prstGeom>
              <a:blipFill>
                <a:blip r:embed="rId5"/>
                <a:stretch>
                  <a:fillRect l="-1618" t="-4571"/>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887DD595-C778-4B9F-B328-CCE4C2061121}"/>
              </a:ext>
            </a:extLst>
          </p:cNvPr>
          <p:cNvSpPr txBox="1"/>
          <p:nvPr/>
        </p:nvSpPr>
        <p:spPr>
          <a:xfrm>
            <a:off x="218162" y="77391"/>
            <a:ext cx="4486613"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3.1 </a:t>
            </a:r>
            <a:r>
              <a:rPr lang="en-US" sz="3000" b="1" dirty="0" err="1">
                <a:solidFill>
                  <a:srgbClr val="002060"/>
                </a:solidFill>
                <a:latin typeface="Times New Roman" panose="02020603050405020304" pitchFamily="18" charset="0"/>
                <a:cs typeface="Times New Roman" panose="02020603050405020304" pitchFamily="18" charset="0"/>
              </a:rPr>
              <a:t>Vận</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dụng</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định</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lượng</a:t>
            </a:r>
            <a:r>
              <a:rPr lang="en-US" sz="3000" b="1"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6874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fade">
                                      <p:cBhvr>
                                        <p:cTn id="18" dur="500"/>
                                        <p:tgtEl>
                                          <p:spTgt spid="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fade">
                                      <p:cBhvr>
                                        <p:cTn id="23" dur="500"/>
                                        <p:tgtEl>
                                          <p:spTgt spid="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fade">
                                      <p:cBhvr>
                                        <p:cTn id="28" dur="500"/>
                                        <p:tgtEl>
                                          <p:spTgt spid="10">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xEl>
                                              <p:pRg st="1" end="1"/>
                                            </p:txEl>
                                          </p:spTgt>
                                        </p:tgtEl>
                                        <p:attrNameLst>
                                          <p:attrName>style.visibility</p:attrName>
                                        </p:attrNameLst>
                                      </p:cBhvr>
                                      <p:to>
                                        <p:strVal val="visible"/>
                                      </p:to>
                                    </p:set>
                                    <p:animEffect transition="in" filter="fade">
                                      <p:cBhvr>
                                        <p:cTn id="33" dur="500"/>
                                        <p:tgtEl>
                                          <p:spTgt spid="10">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xEl>
                                              <p:pRg st="2" end="2"/>
                                            </p:txEl>
                                          </p:spTgt>
                                        </p:tgtEl>
                                        <p:attrNameLst>
                                          <p:attrName>style.visibility</p:attrName>
                                        </p:attrNameLst>
                                      </p:cBhvr>
                                      <p:to>
                                        <p:strVal val="visible"/>
                                      </p:to>
                                    </p:set>
                                    <p:animEffect transition="in" filter="fade">
                                      <p:cBhvr>
                                        <p:cTn id="38" dur="500"/>
                                        <p:tgtEl>
                                          <p:spTgt spid="10">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8">
                                            <p:txEl>
                                              <p:pRg st="0" end="0"/>
                                            </p:txEl>
                                          </p:spTgt>
                                        </p:tgtEl>
                                        <p:attrNameLst>
                                          <p:attrName>style.visibility</p:attrName>
                                        </p:attrNameLst>
                                      </p:cBhvr>
                                      <p:to>
                                        <p:strVal val="visible"/>
                                      </p:to>
                                    </p:set>
                                    <p:animEffect transition="in" filter="barn(inVertical)">
                                      <p:cBhvr>
                                        <p:cTn id="48" dur="500"/>
                                        <p:tgtEl>
                                          <p:spTgt spid="8">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3">
                                            <p:txEl>
                                              <p:pRg st="0" end="0"/>
                                            </p:txEl>
                                          </p:spTgt>
                                        </p:tgtEl>
                                        <p:attrNameLst>
                                          <p:attrName>style.visibility</p:attrName>
                                        </p:attrNameLst>
                                      </p:cBhvr>
                                      <p:to>
                                        <p:strVal val="visible"/>
                                      </p:to>
                                    </p:set>
                                    <p:anim calcmode="lin" valueType="num">
                                      <p:cBhvr additive="base">
                                        <p:cTn id="5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3">
                                            <p:txEl>
                                              <p:pRg st="1" end="1"/>
                                            </p:txEl>
                                          </p:spTgt>
                                        </p:tgtEl>
                                        <p:attrNameLst>
                                          <p:attrName>style.visibility</p:attrName>
                                        </p:attrNameLst>
                                      </p:cBhvr>
                                      <p:to>
                                        <p:strVal val="visible"/>
                                      </p:to>
                                    </p:set>
                                    <p:animEffect transition="in" filter="wipe(left)">
                                      <p:cBhvr>
                                        <p:cTn id="59" dur="3000"/>
                                        <p:tgtEl>
                                          <p:spTgt spid="13">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12">
                                            <p:txEl>
                                              <p:pRg st="0" end="0"/>
                                            </p:txEl>
                                          </p:spTgt>
                                        </p:tgtEl>
                                        <p:attrNameLst>
                                          <p:attrName>style.visibility</p:attrName>
                                        </p:attrNameLst>
                                      </p:cBhvr>
                                      <p:to>
                                        <p:strVal val="visible"/>
                                      </p:to>
                                    </p:set>
                                    <p:anim calcmode="lin" valueType="num">
                                      <p:cBhvr additive="base">
                                        <p:cTn id="64"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 calcmode="lin" valueType="num">
                                      <p:cBhvr additive="base">
                                        <p:cTn id="7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12">
                                            <p:txEl>
                                              <p:pRg st="1" end="1"/>
                                            </p:txEl>
                                          </p:spTgt>
                                        </p:tgtEl>
                                        <p:attrNameLst>
                                          <p:attrName>style.visibility</p:attrName>
                                        </p:attrNameLst>
                                      </p:cBhvr>
                                      <p:to>
                                        <p:strVal val="visible"/>
                                      </p:to>
                                    </p:set>
                                    <p:animEffect transition="in" filter="wipe(left)">
                                      <p:cBhvr>
                                        <p:cTn id="76" dur="5000"/>
                                        <p:tgtEl>
                                          <p:spTgt spid="12">
                                            <p:txEl>
                                              <p:pRg st="1" end="1"/>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14">
                                            <p:txEl>
                                              <p:pRg st="1" end="1"/>
                                            </p:txEl>
                                          </p:spTgt>
                                        </p:tgtEl>
                                        <p:attrNameLst>
                                          <p:attrName>style.visibility</p:attrName>
                                        </p:attrNameLst>
                                      </p:cBhvr>
                                      <p:to>
                                        <p:strVal val="visible"/>
                                      </p:to>
                                    </p:set>
                                    <p:animEffect transition="in" filter="wipe(left)">
                                      <p:cBhvr>
                                        <p:cTn id="81" dur="50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6F9A40-764E-4ED7-A38A-7F605E03D674}"/>
              </a:ext>
            </a:extLst>
          </p:cNvPr>
          <p:cNvSpPr/>
          <p:nvPr/>
        </p:nvSpPr>
        <p:spPr>
          <a:xfrm>
            <a:off x="318346" y="564390"/>
            <a:ext cx="8742126" cy="1444220"/>
          </a:xfrm>
          <a:prstGeom prst="rect">
            <a:avLst/>
          </a:prstGeom>
          <a:solidFill>
            <a:schemeClr val="accent6">
              <a:lumMod val="40000"/>
              <a:lumOff val="6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just"/>
            <a:r>
              <a:rPr lang="en-US" sz="2600" b="1" dirty="0">
                <a:solidFill>
                  <a:schemeClr val="tx1"/>
                </a:solidFill>
                <a:latin typeface="Times New Roman" pitchFamily="18" charset="0"/>
                <a:cs typeface="Times New Roman" pitchFamily="18" charset="0"/>
              </a:rPr>
              <a:t>3. </a:t>
            </a:r>
            <a:r>
              <a:rPr lang="en-US" sz="2600" dirty="0" err="1">
                <a:solidFill>
                  <a:schemeClr val="tx1"/>
                </a:solidFill>
                <a:latin typeface="Times New Roman" pitchFamily="18" charset="0"/>
                <a:cs typeface="Times New Roman" pitchFamily="18" charset="0"/>
              </a:rPr>
              <a:t>Một</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chất</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điểm</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chuyển</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động</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đều</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trên</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một</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quỹ</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đạo</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tròn</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bán</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kính</a:t>
            </a:r>
            <a:r>
              <a:rPr lang="en-US" sz="2600" dirty="0">
                <a:solidFill>
                  <a:schemeClr val="tx1"/>
                </a:solidFill>
                <a:latin typeface="Times New Roman" pitchFamily="18" charset="0"/>
                <a:cs typeface="Times New Roman" pitchFamily="18" charset="0"/>
              </a:rPr>
              <a:t> 40cm. </a:t>
            </a:r>
            <a:r>
              <a:rPr lang="en-US" sz="2600" dirty="0" err="1">
                <a:solidFill>
                  <a:schemeClr val="tx1"/>
                </a:solidFill>
                <a:latin typeface="Times New Roman" pitchFamily="18" charset="0"/>
                <a:cs typeface="Times New Roman" pitchFamily="18" charset="0"/>
              </a:rPr>
              <a:t>Biết</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trong</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một</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phút</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nó</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đi</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được</a:t>
            </a:r>
            <a:r>
              <a:rPr lang="en-US" sz="2600" dirty="0">
                <a:solidFill>
                  <a:schemeClr val="tx1"/>
                </a:solidFill>
                <a:latin typeface="Times New Roman" pitchFamily="18" charset="0"/>
                <a:cs typeface="Times New Roman" pitchFamily="18" charset="0"/>
              </a:rPr>
              <a:t> 300 </a:t>
            </a:r>
            <a:r>
              <a:rPr lang="en-US" sz="2600" dirty="0" err="1">
                <a:solidFill>
                  <a:schemeClr val="tx1"/>
                </a:solidFill>
                <a:latin typeface="Times New Roman" pitchFamily="18" charset="0"/>
                <a:cs typeface="Times New Roman" pitchFamily="18" charset="0"/>
              </a:rPr>
              <a:t>vòng</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Hãy</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xác</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định</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tốc</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độ</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góc</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tốc</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độ</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dài</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và</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gia</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tốc</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hướng</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tâm</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của</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chất</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điểm</a:t>
            </a:r>
            <a:r>
              <a:rPr lang="en-US" sz="2600" dirty="0">
                <a:solidFill>
                  <a:schemeClr val="tx1"/>
                </a:solidFill>
                <a:latin typeface="Times New Roman" pitchFamily="18" charset="0"/>
                <a:cs typeface="Times New Roman" pitchFamily="18" charset="0"/>
              </a:rPr>
              <a:t>.</a:t>
            </a:r>
          </a:p>
        </p:txBody>
      </p:sp>
      <p:sp>
        <p:nvSpPr>
          <p:cNvPr id="5" name="TextBox 4">
            <a:extLst>
              <a:ext uri="{FF2B5EF4-FFF2-40B4-BE49-F238E27FC236}">
                <a16:creationId xmlns:a16="http://schemas.microsoft.com/office/drawing/2014/main" id="{C1EC1D29-E28A-44F6-958A-F7BB4A84A7FF}"/>
              </a:ext>
            </a:extLst>
          </p:cNvPr>
          <p:cNvSpPr txBox="1"/>
          <p:nvPr/>
        </p:nvSpPr>
        <p:spPr>
          <a:xfrm>
            <a:off x="368411" y="2010833"/>
            <a:ext cx="2470015" cy="579967"/>
          </a:xfrm>
          <a:prstGeom prst="rect">
            <a:avLst/>
          </a:prstGeom>
          <a:noFill/>
        </p:spPr>
        <p:txBody>
          <a:bodyPr wrap="square" rtlCol="0">
            <a:spAutoFit/>
          </a:bodyPr>
          <a:lstStyle/>
          <a:p>
            <a:pPr>
              <a:lnSpc>
                <a:spcPct val="150000"/>
              </a:lnSpc>
            </a:pPr>
            <a:r>
              <a:rPr lang="en-US" sz="2400" b="1" u="sng" dirty="0" err="1">
                <a:latin typeface="Times New Roman" pitchFamily="18" charset="0"/>
                <a:cs typeface="Times New Roman" pitchFamily="18" charset="0"/>
              </a:rPr>
              <a:t>Tóm</a:t>
            </a:r>
            <a:r>
              <a:rPr lang="en-US" sz="2400" b="1" u="sng" dirty="0">
                <a:latin typeface="Times New Roman" pitchFamily="18" charset="0"/>
                <a:cs typeface="Times New Roman" pitchFamily="18" charset="0"/>
              </a:rPr>
              <a:t> </a:t>
            </a:r>
            <a:r>
              <a:rPr lang="en-US" sz="2400" b="1" u="sng" err="1">
                <a:latin typeface="Times New Roman" pitchFamily="18" charset="0"/>
                <a:cs typeface="Times New Roman" pitchFamily="18" charset="0"/>
              </a:rPr>
              <a:t>tắt</a:t>
            </a:r>
            <a:r>
              <a:rPr lang="en-US" sz="2400" b="1" u="sng">
                <a:latin typeface="Times New Roman" pitchFamily="18" charset="0"/>
                <a:cs typeface="Times New Roman" pitchFamily="18" charset="0"/>
              </a:rPr>
              <a:t>:</a:t>
            </a:r>
            <a:endParaRPr lang="en-US" sz="2400" b="1" u="sng" dirty="0">
              <a:latin typeface="Times New Roman" pitchFamily="18" charset="0"/>
              <a:cs typeface="Times New Roman" pitchFamily="18" charset="0"/>
            </a:endParaRPr>
          </a:p>
        </p:txBody>
      </p:sp>
      <p:cxnSp>
        <p:nvCxnSpPr>
          <p:cNvPr id="6" name="Straight Connector 5">
            <a:extLst>
              <a:ext uri="{FF2B5EF4-FFF2-40B4-BE49-F238E27FC236}">
                <a16:creationId xmlns:a16="http://schemas.microsoft.com/office/drawing/2014/main" id="{EEBD4019-40BD-477D-8A79-9AAFD57E7F85}"/>
              </a:ext>
            </a:extLst>
          </p:cNvPr>
          <p:cNvCxnSpPr/>
          <p:nvPr/>
        </p:nvCxnSpPr>
        <p:spPr>
          <a:xfrm>
            <a:off x="238877" y="4289451"/>
            <a:ext cx="2070370" cy="0"/>
          </a:xfrm>
          <a:prstGeom prst="line">
            <a:avLst/>
          </a:prstGeom>
          <a:ln w="19050"/>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2C6EA206-8900-4A24-9BED-B6199C90D9D0}"/>
              </a:ext>
            </a:extLst>
          </p:cNvPr>
          <p:cNvSpPr txBox="1"/>
          <p:nvPr/>
        </p:nvSpPr>
        <p:spPr>
          <a:xfrm>
            <a:off x="409601" y="4318714"/>
            <a:ext cx="2181152" cy="579967"/>
          </a:xfrm>
          <a:prstGeom prst="rect">
            <a:avLst/>
          </a:prstGeom>
          <a:noFill/>
        </p:spPr>
        <p:txBody>
          <a:bodyPr wrap="square" rtlCol="0">
            <a:spAutoFit/>
          </a:bodyPr>
          <a:lstStyle/>
          <a:p>
            <a:pPr>
              <a:lnSpc>
                <a:spcPct val="150000"/>
              </a:lnSpc>
            </a:pPr>
            <a:r>
              <a:rPr lang="en-US" sz="2400">
                <a:latin typeface="Times New Roman" pitchFamily="18" charset="0"/>
                <a:cs typeface="Times New Roman" pitchFamily="18" charset="0"/>
              </a:rPr>
              <a:t>ω = ? </a:t>
            </a:r>
            <a:r>
              <a:rPr lang="en-US" sz="2400" dirty="0">
                <a:latin typeface="Times New Roman" pitchFamily="18" charset="0"/>
                <a:cs typeface="Times New Roman" pitchFamily="18" charset="0"/>
              </a:rPr>
              <a:t>(</a:t>
            </a:r>
            <a:r>
              <a:rPr lang="en-US" sz="2400">
                <a:latin typeface="Times New Roman" pitchFamily="18" charset="0"/>
                <a:cs typeface="Times New Roman" pitchFamily="18" charset="0"/>
              </a:rPr>
              <a:t>rad/s)</a:t>
            </a:r>
            <a:endParaRPr lang="en-US" sz="2400" dirty="0">
              <a:latin typeface="Times New Roman" pitchFamily="18" charset="0"/>
              <a:cs typeface="Times New Roman" pitchFamily="18" charset="0"/>
            </a:endParaRPr>
          </a:p>
        </p:txBody>
      </p:sp>
      <p:cxnSp>
        <p:nvCxnSpPr>
          <p:cNvPr id="8" name="Straight Connector 7">
            <a:extLst>
              <a:ext uri="{FF2B5EF4-FFF2-40B4-BE49-F238E27FC236}">
                <a16:creationId xmlns:a16="http://schemas.microsoft.com/office/drawing/2014/main" id="{CBDDD8FC-C9A7-49FA-AA24-9782DD2224FE}"/>
              </a:ext>
            </a:extLst>
          </p:cNvPr>
          <p:cNvCxnSpPr/>
          <p:nvPr/>
        </p:nvCxnSpPr>
        <p:spPr>
          <a:xfrm>
            <a:off x="2800326" y="2347979"/>
            <a:ext cx="38100" cy="3882944"/>
          </a:xfrm>
          <a:prstGeom prst="line">
            <a:avLst/>
          </a:prstGeom>
          <a:ln w="57150"/>
        </p:spPr>
        <p:style>
          <a:lnRef idx="1">
            <a:schemeClr val="accent4"/>
          </a:lnRef>
          <a:fillRef idx="0">
            <a:schemeClr val="accent4"/>
          </a:fillRef>
          <a:effectRef idx="0">
            <a:schemeClr val="accent4"/>
          </a:effectRef>
          <a:fontRef idx="minor">
            <a:schemeClr val="tx1"/>
          </a:fontRef>
        </p:style>
      </p:cxnSp>
      <p:sp>
        <p:nvSpPr>
          <p:cNvPr id="9" name="TextBox 8">
            <a:extLst>
              <a:ext uri="{FF2B5EF4-FFF2-40B4-BE49-F238E27FC236}">
                <a16:creationId xmlns:a16="http://schemas.microsoft.com/office/drawing/2014/main" id="{19575B00-57D5-44C8-8070-4469336FD8BD}"/>
              </a:ext>
            </a:extLst>
          </p:cNvPr>
          <p:cNvSpPr txBox="1"/>
          <p:nvPr/>
        </p:nvSpPr>
        <p:spPr>
          <a:xfrm>
            <a:off x="2908044" y="2279104"/>
            <a:ext cx="1663956" cy="461665"/>
          </a:xfrm>
          <a:prstGeom prst="rect">
            <a:avLst/>
          </a:prstGeom>
          <a:noFill/>
        </p:spPr>
        <p:txBody>
          <a:bodyPr wrap="square" rtlCol="0">
            <a:spAutoFit/>
          </a:bodyPr>
          <a:lstStyle/>
          <a:p>
            <a:pPr algn="just"/>
            <a:r>
              <a:rPr lang="en-US" sz="2400" dirty="0" err="1">
                <a:latin typeface="Times New Roman" pitchFamily="18" charset="0"/>
                <a:cs typeface="Times New Roman" pitchFamily="18" charset="0"/>
              </a:rPr>
              <a:t>Tốc</a:t>
            </a:r>
            <a:r>
              <a:rPr lang="en-US" sz="2400" dirty="0">
                <a:latin typeface="Times New Roman" pitchFamily="18" charset="0"/>
                <a:cs typeface="Times New Roman" pitchFamily="18" charset="0"/>
              </a:rPr>
              <a:t> </a:t>
            </a:r>
            <a:r>
              <a:rPr lang="en-US" sz="2400" err="1">
                <a:latin typeface="Times New Roman" pitchFamily="18" charset="0"/>
                <a:cs typeface="Times New Roman" pitchFamily="18" charset="0"/>
              </a:rPr>
              <a:t>độ</a:t>
            </a:r>
            <a:r>
              <a:rPr lang="en-US" sz="2400">
                <a:latin typeface="Times New Roman" pitchFamily="18" charset="0"/>
                <a:cs typeface="Times New Roman" pitchFamily="18" charset="0"/>
              </a:rPr>
              <a:t> góc:</a:t>
            </a:r>
            <a:endParaRPr lang="en-US" sz="2400" dirty="0">
              <a:latin typeface="Times New Roman" pitchFamily="18" charset="0"/>
              <a:cs typeface="Times New Roman" pitchFamily="18" charset="0"/>
            </a:endParaRPr>
          </a:p>
        </p:txBody>
      </p:sp>
      <p:sp>
        <p:nvSpPr>
          <p:cNvPr id="10" name="Rectangle 6">
            <a:extLst>
              <a:ext uri="{FF2B5EF4-FFF2-40B4-BE49-F238E27FC236}">
                <a16:creationId xmlns:a16="http://schemas.microsoft.com/office/drawing/2014/main" id="{03818220-52F2-4BDB-9A04-EBD14DBC39C5}"/>
              </a:ext>
            </a:extLst>
          </p:cNvPr>
          <p:cNvSpPr>
            <a:spLocks noChangeArrowheads="1"/>
          </p:cNvSpPr>
          <p:nvPr/>
        </p:nvSpPr>
        <p:spPr bwMode="auto">
          <a:xfrm>
            <a:off x="3276599" y="4798218"/>
            <a:ext cx="1598214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9">
            <a:extLst>
              <a:ext uri="{FF2B5EF4-FFF2-40B4-BE49-F238E27FC236}">
                <a16:creationId xmlns:a16="http://schemas.microsoft.com/office/drawing/2014/main" id="{066FAC1F-846D-4876-9BC5-459EDD371713}"/>
              </a:ext>
            </a:extLst>
          </p:cNvPr>
          <p:cNvSpPr>
            <a:spLocks noChangeArrowheads="1"/>
          </p:cNvSpPr>
          <p:nvPr/>
        </p:nvSpPr>
        <p:spPr bwMode="auto">
          <a:xfrm>
            <a:off x="3338805" y="5332958"/>
            <a:ext cx="1194318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11">
            <a:extLst>
              <a:ext uri="{FF2B5EF4-FFF2-40B4-BE49-F238E27FC236}">
                <a16:creationId xmlns:a16="http://schemas.microsoft.com/office/drawing/2014/main" id="{12B90C96-7636-40DC-8578-9F6FBE474CD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4">
            <a:extLst>
              <a:ext uri="{FF2B5EF4-FFF2-40B4-BE49-F238E27FC236}">
                <a16:creationId xmlns:a16="http://schemas.microsoft.com/office/drawing/2014/main" id="{7F385334-8918-4F1B-8561-A3043D97F24F}"/>
              </a:ext>
            </a:extLst>
          </p:cNvPr>
          <p:cNvGraphicFramePr>
            <a:graphicFrameLocks noChangeAspect="1"/>
          </p:cNvGraphicFramePr>
          <p:nvPr/>
        </p:nvGraphicFramePr>
        <p:xfrm>
          <a:off x="3102768" y="5114431"/>
          <a:ext cx="4614863" cy="996950"/>
        </p:xfrm>
        <a:graphic>
          <a:graphicData uri="http://schemas.openxmlformats.org/presentationml/2006/ole">
            <mc:AlternateContent xmlns:mc="http://schemas.openxmlformats.org/markup-compatibility/2006">
              <mc:Choice xmlns:v="urn:schemas-microsoft-com:vml" Requires="v">
                <p:oleObj spid="_x0000_s13338" name="Equation" r:id="rId3" imgW="2057400" imgH="444240" progId="Equation.DSMT4">
                  <p:embed/>
                </p:oleObj>
              </mc:Choice>
              <mc:Fallback>
                <p:oleObj name="Equation" r:id="rId3" imgW="2057400" imgH="444240" progId="Equation.DSMT4">
                  <p:embed/>
                  <p:pic>
                    <p:nvPicPr>
                      <p:cNvPr id="24" name="Object 4"/>
                      <p:cNvPicPr>
                        <a:picLocks noChangeAspect="1" noChangeArrowheads="1"/>
                      </p:cNvPicPr>
                      <p:nvPr/>
                    </p:nvPicPr>
                    <p:blipFill>
                      <a:blip r:embed="rId4"/>
                      <a:srcRect/>
                      <a:stretch>
                        <a:fillRect/>
                      </a:stretch>
                    </p:blipFill>
                    <p:spPr bwMode="auto">
                      <a:xfrm>
                        <a:off x="3102768" y="5114431"/>
                        <a:ext cx="4614863" cy="996950"/>
                      </a:xfrm>
                      <a:prstGeom prst="rect">
                        <a:avLst/>
                      </a:prstGeom>
                      <a:noFill/>
                      <a:ln>
                        <a:noFill/>
                      </a:ln>
                    </p:spPr>
                  </p:pic>
                </p:oleObj>
              </mc:Fallback>
            </mc:AlternateContent>
          </a:graphicData>
        </a:graphic>
      </p:graphicFrame>
      <p:sp>
        <p:nvSpPr>
          <p:cNvPr id="14" name="TextBox 13">
            <a:extLst>
              <a:ext uri="{FF2B5EF4-FFF2-40B4-BE49-F238E27FC236}">
                <a16:creationId xmlns:a16="http://schemas.microsoft.com/office/drawing/2014/main" id="{9B7235B0-C081-460C-A423-1A72FFD270CD}"/>
              </a:ext>
            </a:extLst>
          </p:cNvPr>
          <p:cNvSpPr txBox="1"/>
          <p:nvPr/>
        </p:nvSpPr>
        <p:spPr>
          <a:xfrm>
            <a:off x="4495800" y="1981200"/>
            <a:ext cx="990600"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graphicFrame>
        <p:nvGraphicFramePr>
          <p:cNvPr id="15" name="Object 14">
            <a:extLst>
              <a:ext uri="{FF2B5EF4-FFF2-40B4-BE49-F238E27FC236}">
                <a16:creationId xmlns:a16="http://schemas.microsoft.com/office/drawing/2014/main" id="{66F4D1DF-868C-4614-90AE-076FB1730CFD}"/>
              </a:ext>
            </a:extLst>
          </p:cNvPr>
          <p:cNvGraphicFramePr>
            <a:graphicFrameLocks noChangeAspect="1"/>
          </p:cNvGraphicFramePr>
          <p:nvPr/>
        </p:nvGraphicFramePr>
        <p:xfrm>
          <a:off x="2988839" y="2759249"/>
          <a:ext cx="5088361" cy="771525"/>
        </p:xfrm>
        <a:graphic>
          <a:graphicData uri="http://schemas.openxmlformats.org/presentationml/2006/ole">
            <mc:AlternateContent xmlns:mc="http://schemas.openxmlformats.org/markup-compatibility/2006">
              <mc:Choice xmlns:v="urn:schemas-microsoft-com:vml" Requires="v">
                <p:oleObj spid="_x0000_s13339" name="Equation" r:id="rId5" imgW="2743200" imgH="393480" progId="Equation.DSMT4">
                  <p:embed/>
                </p:oleObj>
              </mc:Choice>
              <mc:Fallback>
                <p:oleObj name="Equation" r:id="rId5" imgW="2743200" imgH="393480" progId="Equation.DSMT4">
                  <p:embed/>
                  <p:pic>
                    <p:nvPicPr>
                      <p:cNvPr id="10" name="Object 9"/>
                      <p:cNvPicPr/>
                      <p:nvPr/>
                    </p:nvPicPr>
                    <p:blipFill>
                      <a:blip r:embed="rId6"/>
                      <a:stretch>
                        <a:fillRect/>
                      </a:stretch>
                    </p:blipFill>
                    <p:spPr>
                      <a:xfrm>
                        <a:off x="2988839" y="2759249"/>
                        <a:ext cx="5088361" cy="771525"/>
                      </a:xfrm>
                      <a:prstGeom prst="rect">
                        <a:avLst/>
                      </a:prstGeom>
                    </p:spPr>
                  </p:pic>
                </p:oleObj>
              </mc:Fallback>
            </mc:AlternateContent>
          </a:graphicData>
        </a:graphic>
      </p:graphicFrame>
      <p:sp>
        <p:nvSpPr>
          <p:cNvPr id="16" name="TextBox 15">
            <a:extLst>
              <a:ext uri="{FF2B5EF4-FFF2-40B4-BE49-F238E27FC236}">
                <a16:creationId xmlns:a16="http://schemas.microsoft.com/office/drawing/2014/main" id="{3B4332BD-58E9-44C9-95B7-F4608D7C328D}"/>
              </a:ext>
            </a:extLst>
          </p:cNvPr>
          <p:cNvSpPr txBox="1"/>
          <p:nvPr/>
        </p:nvSpPr>
        <p:spPr>
          <a:xfrm>
            <a:off x="2931489" y="3485595"/>
            <a:ext cx="1663956" cy="461665"/>
          </a:xfrm>
          <a:prstGeom prst="rect">
            <a:avLst/>
          </a:prstGeom>
          <a:noFill/>
        </p:spPr>
        <p:txBody>
          <a:bodyPr wrap="square" rtlCol="0">
            <a:spAutoFit/>
          </a:bodyPr>
          <a:lstStyle/>
          <a:p>
            <a:pPr algn="just"/>
            <a:r>
              <a:rPr lang="en-US" sz="2400" dirty="0" err="1">
                <a:latin typeface="Times New Roman" pitchFamily="18" charset="0"/>
                <a:cs typeface="Times New Roman" pitchFamily="18" charset="0"/>
              </a:rPr>
              <a:t>Tốc</a:t>
            </a:r>
            <a:r>
              <a:rPr lang="en-US" sz="2400" dirty="0">
                <a:latin typeface="Times New Roman" pitchFamily="18" charset="0"/>
                <a:cs typeface="Times New Roman" pitchFamily="18" charset="0"/>
              </a:rPr>
              <a:t> </a:t>
            </a:r>
            <a:r>
              <a:rPr lang="en-US" sz="2400" err="1">
                <a:latin typeface="Times New Roman" pitchFamily="18" charset="0"/>
                <a:cs typeface="Times New Roman" pitchFamily="18" charset="0"/>
              </a:rPr>
              <a:t>độ</a:t>
            </a:r>
            <a:r>
              <a:rPr lang="en-US" sz="2400">
                <a:latin typeface="Times New Roman" pitchFamily="18" charset="0"/>
                <a:cs typeface="Times New Roman" pitchFamily="18" charset="0"/>
              </a:rPr>
              <a:t> dài:</a:t>
            </a:r>
            <a:endParaRPr lang="en-US" sz="2400" dirty="0">
              <a:latin typeface="Times New Roman" pitchFamily="18" charset="0"/>
              <a:cs typeface="Times New Roman" pitchFamily="18" charset="0"/>
            </a:endParaRPr>
          </a:p>
        </p:txBody>
      </p:sp>
      <p:sp>
        <p:nvSpPr>
          <p:cNvPr id="17" name="TextBox 16">
            <a:extLst>
              <a:ext uri="{FF2B5EF4-FFF2-40B4-BE49-F238E27FC236}">
                <a16:creationId xmlns:a16="http://schemas.microsoft.com/office/drawing/2014/main" id="{53195422-8D39-438A-9AEE-74DFB18E786A}"/>
              </a:ext>
            </a:extLst>
          </p:cNvPr>
          <p:cNvSpPr txBox="1"/>
          <p:nvPr/>
        </p:nvSpPr>
        <p:spPr>
          <a:xfrm>
            <a:off x="2845390" y="4461253"/>
            <a:ext cx="2564810" cy="461665"/>
          </a:xfrm>
          <a:prstGeom prst="rect">
            <a:avLst/>
          </a:prstGeom>
          <a:noFill/>
        </p:spPr>
        <p:txBody>
          <a:bodyPr wrap="square" rtlCol="0">
            <a:spAutoFit/>
          </a:bodyPr>
          <a:lstStyle/>
          <a:p>
            <a:pPr algn="just"/>
            <a:r>
              <a:rPr lang="en-US" sz="2400">
                <a:latin typeface="Times New Roman" pitchFamily="18" charset="0"/>
                <a:cs typeface="Times New Roman" pitchFamily="18" charset="0"/>
              </a:rPr>
              <a:t>Gia tốc hướng tâm:</a:t>
            </a:r>
            <a:endParaRPr lang="en-US" sz="2400" dirty="0">
              <a:latin typeface="Times New Roman" pitchFamily="18" charset="0"/>
              <a:cs typeface="Times New Roman" pitchFamily="18" charset="0"/>
            </a:endParaRPr>
          </a:p>
        </p:txBody>
      </p:sp>
      <p:graphicFrame>
        <p:nvGraphicFramePr>
          <p:cNvPr id="18" name="Object 17">
            <a:extLst>
              <a:ext uri="{FF2B5EF4-FFF2-40B4-BE49-F238E27FC236}">
                <a16:creationId xmlns:a16="http://schemas.microsoft.com/office/drawing/2014/main" id="{AF8ADF6B-99FC-4E7D-831F-3B61B0136AC9}"/>
              </a:ext>
            </a:extLst>
          </p:cNvPr>
          <p:cNvGraphicFramePr>
            <a:graphicFrameLocks noChangeAspect="1"/>
          </p:cNvGraphicFramePr>
          <p:nvPr/>
        </p:nvGraphicFramePr>
        <p:xfrm>
          <a:off x="3176235" y="4037550"/>
          <a:ext cx="4748565" cy="490174"/>
        </p:xfrm>
        <a:graphic>
          <a:graphicData uri="http://schemas.openxmlformats.org/presentationml/2006/ole">
            <mc:AlternateContent xmlns:mc="http://schemas.openxmlformats.org/markup-compatibility/2006">
              <mc:Choice xmlns:v="urn:schemas-microsoft-com:vml" Requires="v">
                <p:oleObj spid="_x0000_s13340" name="Equation" r:id="rId7" imgW="1968480" imgH="203040" progId="Equation.DSMT4">
                  <p:embed/>
                </p:oleObj>
              </mc:Choice>
              <mc:Fallback>
                <p:oleObj name="Equation" r:id="rId7" imgW="1968480" imgH="203040" progId="Equation.DSMT4">
                  <p:embed/>
                  <p:pic>
                    <p:nvPicPr>
                      <p:cNvPr id="14" name="Object 13"/>
                      <p:cNvPicPr/>
                      <p:nvPr/>
                    </p:nvPicPr>
                    <p:blipFill>
                      <a:blip r:embed="rId8"/>
                      <a:stretch>
                        <a:fillRect/>
                      </a:stretch>
                    </p:blipFill>
                    <p:spPr>
                      <a:xfrm>
                        <a:off x="3176235" y="4037550"/>
                        <a:ext cx="4748565" cy="490174"/>
                      </a:xfrm>
                      <a:prstGeom prst="rect">
                        <a:avLst/>
                      </a:prstGeom>
                    </p:spPr>
                  </p:pic>
                </p:oleObj>
              </mc:Fallback>
            </mc:AlternateContent>
          </a:graphicData>
        </a:graphic>
      </p:graphicFrame>
      <p:sp>
        <p:nvSpPr>
          <p:cNvPr id="19" name="Rectangle 18">
            <a:extLst>
              <a:ext uri="{FF2B5EF4-FFF2-40B4-BE49-F238E27FC236}">
                <a16:creationId xmlns:a16="http://schemas.microsoft.com/office/drawing/2014/main" id="{F2871B44-B2A0-4945-991C-5B974678C7A7}"/>
              </a:ext>
            </a:extLst>
          </p:cNvPr>
          <p:cNvSpPr/>
          <p:nvPr/>
        </p:nvSpPr>
        <p:spPr>
          <a:xfrm>
            <a:off x="297979" y="3505763"/>
            <a:ext cx="1888659" cy="646331"/>
          </a:xfrm>
          <a:prstGeom prst="rect">
            <a:avLst/>
          </a:prstGeom>
        </p:spPr>
        <p:txBody>
          <a:bodyPr wrap="none">
            <a:spAutoFit/>
          </a:bodyPr>
          <a:lstStyle/>
          <a:p>
            <a:pPr>
              <a:lnSpc>
                <a:spcPct val="150000"/>
              </a:lnSpc>
            </a:pPr>
            <a:r>
              <a:rPr lang="en-US" sz="2400">
                <a:latin typeface="Times New Roman" pitchFamily="18" charset="0"/>
                <a:cs typeface="Times New Roman" pitchFamily="18" charset="0"/>
              </a:rPr>
              <a:t>N = 300 vòng</a:t>
            </a:r>
            <a:endParaRPr lang="en-US" sz="2400" dirty="0">
              <a:latin typeface="Times New Roman" pitchFamily="18" charset="0"/>
              <a:cs typeface="Times New Roman" pitchFamily="18" charset="0"/>
            </a:endParaRPr>
          </a:p>
        </p:txBody>
      </p:sp>
      <p:sp>
        <p:nvSpPr>
          <p:cNvPr id="20" name="Rectangle 19">
            <a:extLst>
              <a:ext uri="{FF2B5EF4-FFF2-40B4-BE49-F238E27FC236}">
                <a16:creationId xmlns:a16="http://schemas.microsoft.com/office/drawing/2014/main" id="{CDDEC76C-9A42-4BC8-B1B3-A05BFE2D69EC}"/>
              </a:ext>
            </a:extLst>
          </p:cNvPr>
          <p:cNvSpPr/>
          <p:nvPr/>
        </p:nvSpPr>
        <p:spPr>
          <a:xfrm>
            <a:off x="288715" y="2976592"/>
            <a:ext cx="2000869" cy="646331"/>
          </a:xfrm>
          <a:prstGeom prst="rect">
            <a:avLst/>
          </a:prstGeom>
        </p:spPr>
        <p:txBody>
          <a:bodyPr wrap="none">
            <a:spAutoFit/>
          </a:bodyPr>
          <a:lstStyle/>
          <a:p>
            <a:pPr>
              <a:lnSpc>
                <a:spcPct val="150000"/>
              </a:lnSpc>
            </a:pPr>
            <a:r>
              <a:rPr lang="en-US" sz="2400">
                <a:latin typeface="Times New Roman" pitchFamily="18" charset="0"/>
                <a:cs typeface="Times New Roman" pitchFamily="18" charset="0"/>
                <a:sym typeface="Symbol" panose="05050102010706020507" pitchFamily="18" charset="2"/>
              </a:rPr>
              <a:t>t = 1ph = 60s</a:t>
            </a:r>
          </a:p>
        </p:txBody>
      </p:sp>
      <p:sp>
        <p:nvSpPr>
          <p:cNvPr id="21" name="Rectangle 20">
            <a:extLst>
              <a:ext uri="{FF2B5EF4-FFF2-40B4-BE49-F238E27FC236}">
                <a16:creationId xmlns:a16="http://schemas.microsoft.com/office/drawing/2014/main" id="{A49A8297-0C6B-4118-AF30-0557B8D21BFE}"/>
              </a:ext>
            </a:extLst>
          </p:cNvPr>
          <p:cNvSpPr/>
          <p:nvPr/>
        </p:nvSpPr>
        <p:spPr>
          <a:xfrm>
            <a:off x="295679" y="2396385"/>
            <a:ext cx="2375971" cy="646331"/>
          </a:xfrm>
          <a:prstGeom prst="rect">
            <a:avLst/>
          </a:prstGeom>
        </p:spPr>
        <p:txBody>
          <a:bodyPr wrap="none">
            <a:spAutoFit/>
          </a:bodyPr>
          <a:lstStyle/>
          <a:p>
            <a:pPr>
              <a:lnSpc>
                <a:spcPct val="150000"/>
              </a:lnSpc>
            </a:pPr>
            <a:r>
              <a:rPr lang="en-US" sz="2400">
                <a:latin typeface="Times New Roman" pitchFamily="18" charset="0"/>
                <a:cs typeface="Times New Roman" pitchFamily="18" charset="0"/>
              </a:rPr>
              <a:t>r</a:t>
            </a:r>
            <a:r>
              <a:rPr lang="en-US" sz="2400" baseline="-25000">
                <a:latin typeface="Times New Roman" pitchFamily="18" charset="0"/>
                <a:cs typeface="Times New Roman" pitchFamily="18" charset="0"/>
              </a:rPr>
              <a:t> </a:t>
            </a:r>
            <a:r>
              <a:rPr lang="en-US" sz="2400">
                <a:latin typeface="Times New Roman" pitchFamily="18" charset="0"/>
                <a:cs typeface="Times New Roman" pitchFamily="18" charset="0"/>
              </a:rPr>
              <a:t>= 40cm = 0,40m</a:t>
            </a:r>
            <a:endParaRPr lang="en-US" sz="2400" dirty="0">
              <a:latin typeface="Times New Roman" pitchFamily="18" charset="0"/>
              <a:cs typeface="Times New Roman" pitchFamily="18" charset="0"/>
            </a:endParaRPr>
          </a:p>
        </p:txBody>
      </p:sp>
      <p:sp>
        <p:nvSpPr>
          <p:cNvPr id="22" name="Rectangle 21">
            <a:extLst>
              <a:ext uri="{FF2B5EF4-FFF2-40B4-BE49-F238E27FC236}">
                <a16:creationId xmlns:a16="http://schemas.microsoft.com/office/drawing/2014/main" id="{2D91BE46-7EA9-42AA-AB58-CD7CC0094311}"/>
              </a:ext>
            </a:extLst>
          </p:cNvPr>
          <p:cNvSpPr/>
          <p:nvPr/>
        </p:nvSpPr>
        <p:spPr>
          <a:xfrm>
            <a:off x="498490" y="5565209"/>
            <a:ext cx="1835759" cy="646331"/>
          </a:xfrm>
          <a:prstGeom prst="rect">
            <a:avLst/>
          </a:prstGeom>
        </p:spPr>
        <p:txBody>
          <a:bodyPr wrap="none">
            <a:spAutoFit/>
          </a:bodyPr>
          <a:lstStyle/>
          <a:p>
            <a:pPr>
              <a:lnSpc>
                <a:spcPct val="150000"/>
              </a:lnSpc>
            </a:pPr>
            <a:r>
              <a:rPr lang="en-US" sz="2400">
                <a:latin typeface="Times New Roman" pitchFamily="18" charset="0"/>
                <a:cs typeface="Times New Roman" pitchFamily="18" charset="0"/>
              </a:rPr>
              <a:t>a</a:t>
            </a:r>
            <a:r>
              <a:rPr lang="en-US" sz="2400" baseline="-25000">
                <a:latin typeface="Times New Roman" pitchFamily="18" charset="0"/>
                <a:cs typeface="Times New Roman" pitchFamily="18" charset="0"/>
              </a:rPr>
              <a:t>hr </a:t>
            </a:r>
            <a:r>
              <a:rPr lang="en-US" sz="2400">
                <a:latin typeface="Times New Roman" pitchFamily="18" charset="0"/>
                <a:cs typeface="Times New Roman" pitchFamily="18" charset="0"/>
              </a:rPr>
              <a:t>= ? (m/s</a:t>
            </a:r>
            <a:r>
              <a:rPr lang="en-US" sz="2400" baseline="30000">
                <a:latin typeface="Times New Roman" pitchFamily="18" charset="0"/>
                <a:cs typeface="Times New Roman" pitchFamily="18" charset="0"/>
              </a:rPr>
              <a:t>2</a:t>
            </a:r>
            <a:r>
              <a:rPr lang="en-US" sz="240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23" name="Rectangle 22">
            <a:extLst>
              <a:ext uri="{FF2B5EF4-FFF2-40B4-BE49-F238E27FC236}">
                <a16:creationId xmlns:a16="http://schemas.microsoft.com/office/drawing/2014/main" id="{96F4DDC4-B836-4041-8D99-4251FF5C091A}"/>
              </a:ext>
            </a:extLst>
          </p:cNvPr>
          <p:cNvSpPr/>
          <p:nvPr/>
        </p:nvSpPr>
        <p:spPr>
          <a:xfrm>
            <a:off x="467685" y="4879590"/>
            <a:ext cx="1527982" cy="646331"/>
          </a:xfrm>
          <a:prstGeom prst="rect">
            <a:avLst/>
          </a:prstGeom>
        </p:spPr>
        <p:txBody>
          <a:bodyPr wrap="none">
            <a:spAutoFit/>
          </a:bodyPr>
          <a:lstStyle/>
          <a:p>
            <a:pPr>
              <a:lnSpc>
                <a:spcPct val="150000"/>
              </a:lnSpc>
            </a:pPr>
            <a:r>
              <a:rPr lang="en-US" sz="2400">
                <a:latin typeface="Times New Roman" pitchFamily="18" charset="0"/>
                <a:cs typeface="Times New Roman" pitchFamily="18" charset="0"/>
              </a:rPr>
              <a:t>v = ? (m/s)</a:t>
            </a:r>
            <a:endParaRPr lang="en-US" sz="2400" dirty="0">
              <a:latin typeface="Times New Roman" pitchFamily="18" charset="0"/>
              <a:cs typeface="Times New Roman" pitchFamily="18" charset="0"/>
            </a:endParaRPr>
          </a:p>
        </p:txBody>
      </p:sp>
      <p:sp>
        <p:nvSpPr>
          <p:cNvPr id="24" name="TextBox 23">
            <a:extLst>
              <a:ext uri="{FF2B5EF4-FFF2-40B4-BE49-F238E27FC236}">
                <a16:creationId xmlns:a16="http://schemas.microsoft.com/office/drawing/2014/main" id="{37D6BCB3-F5B7-40E6-B724-9D239D58DFED}"/>
              </a:ext>
            </a:extLst>
          </p:cNvPr>
          <p:cNvSpPr txBox="1"/>
          <p:nvPr/>
        </p:nvSpPr>
        <p:spPr>
          <a:xfrm>
            <a:off x="83528" y="29263"/>
            <a:ext cx="4486613"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3.1 </a:t>
            </a:r>
            <a:r>
              <a:rPr lang="en-US" sz="3000" b="1" dirty="0" err="1">
                <a:solidFill>
                  <a:srgbClr val="002060"/>
                </a:solidFill>
                <a:latin typeface="Times New Roman" panose="02020603050405020304" pitchFamily="18" charset="0"/>
                <a:cs typeface="Times New Roman" panose="02020603050405020304" pitchFamily="18" charset="0"/>
              </a:rPr>
              <a:t>Vận</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dụng</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định</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lượng</a:t>
            </a:r>
            <a:r>
              <a:rPr lang="en-US" sz="3000" b="1"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69568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3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3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3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3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3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30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30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30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left)">
                                      <p:cBhvr>
                                        <p:cTn id="52" dur="30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30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30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30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left)">
                                      <p:cBhvr>
                                        <p:cTn id="72" dur="30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wipe(left)">
                                      <p:cBhvr>
                                        <p:cTn id="77" dur="30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wipe(left)">
                                      <p:cBhvr>
                                        <p:cTn id="82"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4" grpId="0"/>
      <p:bldP spid="16" grpId="0"/>
      <p:bldP spid="17" grpId="0"/>
      <p:bldP spid="19" grpId="0"/>
      <p:bldP spid="20" grpId="0"/>
      <p:bldP spid="21" grpId="0"/>
      <p:bldP spid="22" grpId="0"/>
      <p:bldP spid="2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25E8BD-2340-4E08-AD24-0E6FEB727F47}"/>
              </a:ext>
            </a:extLst>
          </p:cNvPr>
          <p:cNvSpPr/>
          <p:nvPr/>
        </p:nvSpPr>
        <p:spPr>
          <a:xfrm>
            <a:off x="228600" y="115669"/>
            <a:ext cx="3651641" cy="646331"/>
          </a:xfrm>
          <a:prstGeom prst="rect">
            <a:avLst/>
          </a:prstGeom>
          <a:noFill/>
        </p:spPr>
        <p:txBody>
          <a:bodyPr wrap="none" lIns="91440" tIns="45720" rIns="91440" bIns="45720">
            <a:spAutoFit/>
          </a:bodyPr>
          <a:lstStyle/>
          <a:p>
            <a:pPr algn="just"/>
            <a:r>
              <a:rPr lang="en-US" sz="36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Hoạt</a:t>
            </a:r>
            <a:r>
              <a:rPr lang="en-U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6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động</a:t>
            </a:r>
            <a:r>
              <a:rPr lang="en-U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3 :</a:t>
            </a:r>
          </a:p>
        </p:txBody>
      </p:sp>
      <p:sp>
        <p:nvSpPr>
          <p:cNvPr id="5" name="Rectangle 4">
            <a:extLst>
              <a:ext uri="{FF2B5EF4-FFF2-40B4-BE49-F238E27FC236}">
                <a16:creationId xmlns:a16="http://schemas.microsoft.com/office/drawing/2014/main" id="{83040201-B0A2-4594-8171-F77C3DD5A6E0}"/>
              </a:ext>
            </a:extLst>
          </p:cNvPr>
          <p:cNvSpPr/>
          <p:nvPr/>
        </p:nvSpPr>
        <p:spPr>
          <a:xfrm>
            <a:off x="533400" y="1905000"/>
            <a:ext cx="8382000" cy="3539430"/>
          </a:xfrm>
          <a:prstGeom prst="rect">
            <a:avLst/>
          </a:prstGeom>
        </p:spPr>
        <p:txBody>
          <a:bodyPr wrap="square">
            <a:spAutoFit/>
          </a:bodyPr>
          <a:lstStyle/>
          <a:p>
            <a:pPr marL="609600" indent="-609600" algn="just">
              <a:defRPr/>
            </a:pP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1: </a:t>
            </a:r>
            <a:r>
              <a:rPr lang="en-US" sz="2800" b="1" dirty="0" err="1">
                <a:latin typeface="Times New Roman" pitchFamily="18" charset="0"/>
                <a:cs typeface="Times New Roman" pitchFamily="18" charset="0"/>
              </a:rPr>
              <a:t>Chuyển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vật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dưới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chuyển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tròn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đều</a:t>
            </a:r>
            <a:r>
              <a:rPr lang="en-US" sz="2800" b="1" dirty="0">
                <a:latin typeface="Times New Roman" pitchFamily="18" charset="0"/>
                <a:cs typeface="Times New Roman" pitchFamily="18" charset="0"/>
              </a:rPr>
              <a:t>?</a:t>
            </a:r>
            <a:endParaRPr lang="en-US" sz="2800" b="1" dirty="0">
              <a:latin typeface=".VnHelvetIns" pitchFamily="34" charset="0"/>
            </a:endParaRPr>
          </a:p>
          <a:p>
            <a:pPr marL="609600" indent="-609600" algn="just">
              <a:buFont typeface="+mj-lt"/>
              <a:buAutoNum type="alphaUcPeriod"/>
              <a:defRPr/>
            </a:pP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lắc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hồ</a:t>
            </a:r>
            <a:r>
              <a:rPr lang="en-US" sz="2800" dirty="0">
                <a:latin typeface="Times New Roman" pitchFamily="18" charset="0"/>
                <a:cs typeface="Times New Roman" pitchFamily="18" charset="0"/>
              </a:rPr>
              <a:t>.</a:t>
            </a:r>
          </a:p>
          <a:p>
            <a:pPr marL="609600" indent="-609600" algn="just">
              <a:buFont typeface="+mj-lt"/>
              <a:buAutoNum type="alphaUcPeriod"/>
              <a:defRPr/>
            </a:pP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đạp</a:t>
            </a:r>
            <a:r>
              <a:rPr lang="en-US" sz="2800" dirty="0">
                <a:latin typeface="Times New Roman" pitchFamily="18" charset="0"/>
                <a:cs typeface="Times New Roman" pitchFamily="18" charset="0"/>
              </a:rPr>
              <a:t>.</a:t>
            </a:r>
          </a:p>
          <a:p>
            <a:pPr marL="609600" indent="-609600" algn="just">
              <a:buFont typeface="+mj-lt"/>
              <a:buAutoNum type="alphaUcPeriod"/>
              <a:defRPr/>
            </a:pP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van </a:t>
            </a:r>
            <a:r>
              <a:rPr lang="en-US" sz="2800" dirty="0" err="1">
                <a:latin typeface="Times New Roman" pitchFamily="18" charset="0"/>
                <a:cs typeface="Times New Roman" pitchFamily="18" charset="0"/>
              </a:rPr>
              <a:t>xe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ngồi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chạy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đều</a:t>
            </a:r>
            <a:r>
              <a:rPr lang="en-US" sz="2800" dirty="0">
                <a:latin typeface="Times New Roman" pitchFamily="18" charset="0"/>
                <a:cs typeface="Times New Roman" pitchFamily="18" charset="0"/>
              </a:rPr>
              <a:t>.</a:t>
            </a:r>
          </a:p>
          <a:p>
            <a:pPr marL="609600" indent="-609600" algn="just">
              <a:buFont typeface="+mj-lt"/>
              <a:buAutoNum type="alphaUcPeriod"/>
              <a:defRPr/>
            </a:pP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van </a:t>
            </a:r>
            <a:r>
              <a:rPr lang="en-US" sz="2800" dirty="0" err="1">
                <a:latin typeface="Times New Roman" pitchFamily="18" charset="0"/>
                <a:cs typeface="Times New Roman" pitchFamily="18" charset="0"/>
              </a:rPr>
              <a:t>xe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chạy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đều</a:t>
            </a:r>
            <a:r>
              <a:rPr lang="en-US" sz="2800" dirty="0">
                <a:latin typeface="Times New Roman" pitchFamily="18" charset="0"/>
                <a:cs typeface="Times New Roman" pitchFamily="18" charset="0"/>
              </a:rPr>
              <a:t>.</a:t>
            </a:r>
          </a:p>
        </p:txBody>
      </p:sp>
      <p:sp>
        <p:nvSpPr>
          <p:cNvPr id="6" name="Oval 5">
            <a:extLst>
              <a:ext uri="{FF2B5EF4-FFF2-40B4-BE49-F238E27FC236}">
                <a16:creationId xmlns:a16="http://schemas.microsoft.com/office/drawing/2014/main" id="{84CA2B13-6E0E-4E27-A9E6-31259CF3D329}"/>
              </a:ext>
            </a:extLst>
          </p:cNvPr>
          <p:cNvSpPr/>
          <p:nvPr/>
        </p:nvSpPr>
        <p:spPr>
          <a:xfrm>
            <a:off x="1437672" y="3657600"/>
            <a:ext cx="447072" cy="38150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5E592CE-1CA0-40F7-AFD1-4741CFA27F4C}"/>
              </a:ext>
            </a:extLst>
          </p:cNvPr>
          <p:cNvSpPr txBox="1"/>
          <p:nvPr/>
        </p:nvSpPr>
        <p:spPr>
          <a:xfrm>
            <a:off x="533400" y="900983"/>
            <a:ext cx="4191660"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3.2 </a:t>
            </a:r>
            <a:r>
              <a:rPr lang="en-US" sz="3000" b="1" dirty="0" err="1">
                <a:solidFill>
                  <a:srgbClr val="002060"/>
                </a:solidFill>
                <a:latin typeface="Times New Roman" panose="02020603050405020304" pitchFamily="18" charset="0"/>
                <a:cs typeface="Times New Roman" panose="02020603050405020304" pitchFamily="18" charset="0"/>
              </a:rPr>
              <a:t>Vận</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dụng</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định</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tính</a:t>
            </a:r>
            <a:r>
              <a:rPr lang="en-US" sz="3000" b="1"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862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93E2D7A5-94F2-4E23-8C45-77F876B000DA}"/>
              </a:ext>
            </a:extLst>
          </p:cNvPr>
          <p:cNvSpPr/>
          <p:nvPr/>
        </p:nvSpPr>
        <p:spPr>
          <a:xfrm>
            <a:off x="1600200" y="3505200"/>
            <a:ext cx="447072" cy="38150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5" name="Rectangle 1">
            <a:extLst>
              <a:ext uri="{FF2B5EF4-FFF2-40B4-BE49-F238E27FC236}">
                <a16:creationId xmlns:a16="http://schemas.microsoft.com/office/drawing/2014/main" id="{83EA4439-A590-45C5-817C-A8F4F094E059}"/>
              </a:ext>
            </a:extLst>
          </p:cNvPr>
          <p:cNvSpPr>
            <a:spLocks noChangeArrowheads="1"/>
          </p:cNvSpPr>
          <p:nvPr/>
        </p:nvSpPr>
        <p:spPr bwMode="auto">
          <a:xfrm>
            <a:off x="838200" y="1662875"/>
            <a:ext cx="7274967"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2:</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l-GR" sz="2800" dirty="0">
                <a:latin typeface="Times New Roman" panose="02020603050405020304" pitchFamily="18" charset="0"/>
                <a:cs typeface="Times New Roman" panose="02020603050405020304" pitchFamily="18" charset="0"/>
              </a:rPr>
              <a:t>ω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kỳ</a:t>
            </a:r>
            <a:r>
              <a:rPr lang="en-US" sz="2800" dirty="0">
                <a:latin typeface="Times New Roman" panose="02020603050405020304" pitchFamily="18" charset="0"/>
                <a:cs typeface="Times New Roman" panose="02020603050405020304" pitchFamily="18" charset="0"/>
              </a:rPr>
              <a:t> 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l-GR" sz="2800" dirty="0">
                <a:latin typeface="Times New Roman" panose="02020603050405020304" pitchFamily="18" charset="0"/>
                <a:cs typeface="Times New Roman" panose="02020603050405020304" pitchFamily="18" charset="0"/>
              </a:rPr>
              <a:t>ω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f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 </a:t>
            </a:r>
            <a:r>
              <a:rPr lang="el-GR" sz="2800" dirty="0">
                <a:latin typeface="Times New Roman" panose="02020603050405020304" pitchFamily="18" charset="0"/>
                <a:cs typeface="Times New Roman" panose="02020603050405020304" pitchFamily="18" charset="0"/>
              </a:rPr>
              <a:t>ω = 2π/</a:t>
            </a:r>
            <a:r>
              <a:rPr lang="en-US" sz="2800" dirty="0">
                <a:latin typeface="Times New Roman" panose="02020603050405020304" pitchFamily="18" charset="0"/>
                <a:cs typeface="Times New Roman" panose="02020603050405020304" pitchFamily="18" charset="0"/>
              </a:rPr>
              <a:t>T; </a:t>
            </a:r>
            <a:r>
              <a:rPr lang="el-GR" sz="2800" dirty="0">
                <a:latin typeface="Times New Roman" panose="02020603050405020304" pitchFamily="18" charset="0"/>
                <a:cs typeface="Times New Roman" panose="02020603050405020304" pitchFamily="18" charset="0"/>
              </a:rPr>
              <a:t>ω = 2π</a:t>
            </a:r>
            <a:r>
              <a:rPr lang="en-US" sz="2800" dirty="0">
                <a:latin typeface="Times New Roman" panose="02020603050405020304" pitchFamily="18" charset="0"/>
                <a:cs typeface="Times New Roman" panose="02020603050405020304" pitchFamily="18" charset="0"/>
              </a:rPr>
              <a:t>f</a:t>
            </a:r>
          </a:p>
          <a:p>
            <a:r>
              <a:rPr lang="en-US" sz="2800" dirty="0">
                <a:latin typeface="Times New Roman" panose="02020603050405020304" pitchFamily="18" charset="0"/>
                <a:cs typeface="Times New Roman" panose="02020603050405020304" pitchFamily="18" charset="0"/>
              </a:rPr>
              <a:t>   B. </a:t>
            </a:r>
            <a:r>
              <a:rPr lang="el-GR" sz="2800" dirty="0">
                <a:latin typeface="Times New Roman" panose="02020603050405020304" pitchFamily="18" charset="0"/>
                <a:cs typeface="Times New Roman" panose="02020603050405020304" pitchFamily="18" charset="0"/>
              </a:rPr>
              <a:t>ω = 2π</a:t>
            </a:r>
            <a:r>
              <a:rPr lang="en-US" sz="2800" dirty="0">
                <a:latin typeface="Times New Roman" panose="02020603050405020304" pitchFamily="18" charset="0"/>
                <a:cs typeface="Times New Roman" panose="02020603050405020304" pitchFamily="18" charset="0"/>
              </a:rPr>
              <a:t>T; </a:t>
            </a:r>
            <a:r>
              <a:rPr lang="el-GR" sz="2800" dirty="0">
                <a:latin typeface="Times New Roman" panose="02020603050405020304" pitchFamily="18" charset="0"/>
                <a:cs typeface="Times New Roman" panose="02020603050405020304" pitchFamily="18" charset="0"/>
              </a:rPr>
              <a:t>ω = 2π/</a:t>
            </a:r>
            <a:r>
              <a:rPr lang="en-US" sz="2800" dirty="0">
                <a:latin typeface="Times New Roman" panose="02020603050405020304" pitchFamily="18" charset="0"/>
                <a:cs typeface="Times New Roman" panose="02020603050405020304" pitchFamily="18" charset="0"/>
              </a:rPr>
              <a:t>f.</a:t>
            </a:r>
          </a:p>
          <a:p>
            <a:r>
              <a:rPr lang="en-US" sz="2800" dirty="0">
                <a:latin typeface="Times New Roman" panose="02020603050405020304" pitchFamily="18" charset="0"/>
                <a:cs typeface="Times New Roman" panose="02020603050405020304" pitchFamily="18" charset="0"/>
              </a:rPr>
              <a:t>   C. </a:t>
            </a:r>
            <a:r>
              <a:rPr lang="el-GR" sz="2800" dirty="0">
                <a:latin typeface="Times New Roman" panose="02020603050405020304" pitchFamily="18" charset="0"/>
                <a:cs typeface="Times New Roman" panose="02020603050405020304" pitchFamily="18" charset="0"/>
              </a:rPr>
              <a:t>ω = 2π</a:t>
            </a:r>
            <a:r>
              <a:rPr lang="en-US" sz="2800" dirty="0">
                <a:latin typeface="Times New Roman" panose="02020603050405020304" pitchFamily="18" charset="0"/>
                <a:cs typeface="Times New Roman" panose="02020603050405020304" pitchFamily="18" charset="0"/>
              </a:rPr>
              <a:t>T; </a:t>
            </a:r>
            <a:r>
              <a:rPr lang="el-GR" sz="2800" dirty="0">
                <a:latin typeface="Times New Roman" panose="02020603050405020304" pitchFamily="18" charset="0"/>
                <a:cs typeface="Times New Roman" panose="02020603050405020304" pitchFamily="18" charset="0"/>
              </a:rPr>
              <a:t>ω = 2π/</a:t>
            </a:r>
            <a:r>
              <a:rPr lang="en-US" sz="2800" dirty="0">
                <a:latin typeface="Times New Roman" panose="02020603050405020304" pitchFamily="18" charset="0"/>
                <a:cs typeface="Times New Roman" panose="02020603050405020304" pitchFamily="18" charset="0"/>
              </a:rPr>
              <a:t>f</a:t>
            </a:r>
          </a:p>
          <a:p>
            <a:r>
              <a:rPr lang="en-US" sz="2800" dirty="0">
                <a:latin typeface="Times New Roman" panose="02020603050405020304" pitchFamily="18" charset="0"/>
                <a:cs typeface="Times New Roman" panose="02020603050405020304" pitchFamily="18" charset="0"/>
              </a:rPr>
              <a:t>   D. </a:t>
            </a:r>
            <a:r>
              <a:rPr lang="el-GR" sz="2800" dirty="0">
                <a:latin typeface="Times New Roman" panose="02020603050405020304" pitchFamily="18" charset="0"/>
                <a:cs typeface="Times New Roman" panose="02020603050405020304" pitchFamily="18" charset="0"/>
              </a:rPr>
              <a:t>ω = 2π/</a:t>
            </a:r>
            <a:r>
              <a:rPr lang="en-US" sz="2800" dirty="0">
                <a:latin typeface="Times New Roman" panose="02020603050405020304" pitchFamily="18" charset="0"/>
                <a:cs typeface="Times New Roman" panose="02020603050405020304" pitchFamily="18" charset="0"/>
              </a:rPr>
              <a:t>T; </a:t>
            </a:r>
            <a:r>
              <a:rPr lang="el-GR" sz="2800" dirty="0">
                <a:latin typeface="Times New Roman" panose="02020603050405020304" pitchFamily="18" charset="0"/>
                <a:cs typeface="Times New Roman" panose="02020603050405020304" pitchFamily="18" charset="0"/>
              </a:rPr>
              <a:t>ω = 2π/</a:t>
            </a:r>
            <a:r>
              <a:rPr lang="en-US" sz="2800" dirty="0">
                <a:latin typeface="Times New Roman" panose="02020603050405020304" pitchFamily="18" charset="0"/>
                <a:cs typeface="Times New Roman" panose="02020603050405020304" pitchFamily="18" charset="0"/>
              </a:rPr>
              <a:t>f</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endParaRPr>
          </a:p>
        </p:txBody>
      </p:sp>
      <p:sp>
        <p:nvSpPr>
          <p:cNvPr id="7" name="TextBox 6">
            <a:extLst>
              <a:ext uri="{FF2B5EF4-FFF2-40B4-BE49-F238E27FC236}">
                <a16:creationId xmlns:a16="http://schemas.microsoft.com/office/drawing/2014/main" id="{160B3165-06EF-45BA-8246-634DFB811568}"/>
              </a:ext>
            </a:extLst>
          </p:cNvPr>
          <p:cNvSpPr txBox="1"/>
          <p:nvPr/>
        </p:nvSpPr>
        <p:spPr>
          <a:xfrm>
            <a:off x="533400" y="900983"/>
            <a:ext cx="4191660"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3.2 </a:t>
            </a:r>
            <a:r>
              <a:rPr lang="en-US" sz="3000" b="1" dirty="0" err="1">
                <a:solidFill>
                  <a:srgbClr val="002060"/>
                </a:solidFill>
                <a:latin typeface="Times New Roman" panose="02020603050405020304" pitchFamily="18" charset="0"/>
                <a:cs typeface="Times New Roman" panose="02020603050405020304" pitchFamily="18" charset="0"/>
              </a:rPr>
              <a:t>Vận</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dụng</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định</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tính</a:t>
            </a:r>
            <a:r>
              <a:rPr lang="en-US" sz="3000" b="1"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7844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90600"/>
            <a:ext cx="8839200" cy="553998"/>
          </a:xfrm>
          <a:prstGeom prst="rect">
            <a:avLst/>
          </a:prstGeom>
        </p:spPr>
        <p:txBody>
          <a:bodyPr wrap="square">
            <a:spAutoFit/>
          </a:bodyPr>
          <a:lstStyle/>
          <a:p>
            <a:pPr algn="ctr"/>
            <a:r>
              <a:rPr lang="nl-NL" sz="3000" dirty="0">
                <a:solidFill>
                  <a:srgbClr val="0070C0"/>
                </a:solidFill>
                <a:latin typeface="Times New Roman" pitchFamily="18" charset="0"/>
                <a:cs typeface="Times New Roman" pitchFamily="18" charset="0"/>
                <a:hlinkClick r:id="rId2" action="ppaction://hlinkfile"/>
              </a:rPr>
              <a:t> Link video tia lửa khi mài kim loại</a:t>
            </a:r>
            <a:endParaRPr lang="en-US" sz="30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6458332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531D16-38C9-48DD-996E-DA6F8C2AF6ED}"/>
              </a:ext>
            </a:extLst>
          </p:cNvPr>
          <p:cNvSpPr/>
          <p:nvPr/>
        </p:nvSpPr>
        <p:spPr>
          <a:xfrm>
            <a:off x="762000" y="1565970"/>
            <a:ext cx="8077200" cy="3539430"/>
          </a:xfrm>
          <a:prstGeom prst="rect">
            <a:avLst/>
          </a:prstGeom>
        </p:spPr>
        <p:txBody>
          <a:bodyPr wrap="square">
            <a:spAutoFit/>
          </a:bodyPr>
          <a:lstStyle/>
          <a:p>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3: </a:t>
            </a:r>
            <a:r>
              <a:rPr lang="vi-VN" sz="2800" dirty="0">
                <a:latin typeface="Times New Roman" panose="02020603050405020304" pitchFamily="18" charset="0"/>
                <a:cs typeface="Times New Roman" panose="02020603050405020304" pitchFamily="18" charset="0"/>
              </a:rPr>
              <a:t>Một động cơ xe gắn máy có trục quay 1200 vòng/phút. Tốc độ góc của chuyển động quay là bao nhiêu rad/s?</a:t>
            </a:r>
          </a:p>
          <a:p>
            <a:r>
              <a:rPr lang="vi-VN" sz="2800" dirty="0">
                <a:latin typeface="Times New Roman" panose="02020603050405020304" pitchFamily="18" charset="0"/>
                <a:cs typeface="Times New Roman" panose="02020603050405020304" pitchFamily="18" charset="0"/>
              </a:rPr>
              <a:t>   A. 7200.</a:t>
            </a:r>
          </a:p>
          <a:p>
            <a:r>
              <a:rPr lang="vi-VN" sz="2800" dirty="0">
                <a:latin typeface="Times New Roman" panose="02020603050405020304" pitchFamily="18" charset="0"/>
                <a:cs typeface="Times New Roman" panose="02020603050405020304" pitchFamily="18" charset="0"/>
              </a:rPr>
              <a:t>   B. 125,7.</a:t>
            </a:r>
          </a:p>
          <a:p>
            <a:r>
              <a:rPr lang="vi-VN" sz="2800" dirty="0">
                <a:latin typeface="Times New Roman" panose="02020603050405020304" pitchFamily="18" charset="0"/>
                <a:cs typeface="Times New Roman" panose="02020603050405020304" pitchFamily="18" charset="0"/>
              </a:rPr>
              <a:t>   C. 188,5.</a:t>
            </a:r>
          </a:p>
          <a:p>
            <a:r>
              <a:rPr lang="vi-VN" sz="2800" dirty="0">
                <a:latin typeface="Times New Roman" panose="02020603050405020304" pitchFamily="18" charset="0"/>
                <a:cs typeface="Times New Roman" panose="02020603050405020304" pitchFamily="18" charset="0"/>
              </a:rPr>
              <a:t>   D. 62,8.</a:t>
            </a:r>
          </a:p>
          <a:p>
            <a:pPr marL="609600" indent="-609600" algn="just">
              <a:defRPr/>
            </a:pPr>
            <a:endParaRPr lang="en-US" sz="2800" b="1" dirty="0">
              <a:latin typeface="Times New Roman" pitchFamily="18" charset="0"/>
              <a:cs typeface="Times New Roman" pitchFamily="18" charset="0"/>
            </a:endParaRPr>
          </a:p>
        </p:txBody>
      </p:sp>
      <p:sp>
        <p:nvSpPr>
          <p:cNvPr id="5" name="Oval 4">
            <a:extLst>
              <a:ext uri="{FF2B5EF4-FFF2-40B4-BE49-F238E27FC236}">
                <a16:creationId xmlns:a16="http://schemas.microsoft.com/office/drawing/2014/main" id="{6EE1A923-921C-4881-AFB7-FD13AC33957F}"/>
              </a:ext>
            </a:extLst>
          </p:cNvPr>
          <p:cNvSpPr/>
          <p:nvPr/>
        </p:nvSpPr>
        <p:spPr>
          <a:xfrm>
            <a:off x="1915128" y="2844252"/>
            <a:ext cx="316081" cy="38150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Rectangle 3">
                <a:extLst>
                  <a:ext uri="{FF2B5EF4-FFF2-40B4-BE49-F238E27FC236}">
                    <a16:creationId xmlns:a16="http://schemas.microsoft.com/office/drawing/2014/main" id="{59E562E8-99EA-47DE-83B7-6343744D7171}"/>
                  </a:ext>
                </a:extLst>
              </p:cNvPr>
              <p:cNvSpPr>
                <a:spLocks noChangeArrowheads="1"/>
              </p:cNvSpPr>
              <p:nvPr/>
            </p:nvSpPr>
            <p:spPr bwMode="auto">
              <a:xfrm>
                <a:off x="1066800" y="4834450"/>
                <a:ext cx="6629400" cy="138499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2800" dirty="0" err="1">
                    <a:solidFill>
                      <a:srgbClr val="000000"/>
                    </a:solidFill>
                    <a:latin typeface="Times New Roman" panose="02020603050405020304" pitchFamily="18" charset="0"/>
                    <a:cs typeface="Times New Roman" panose="02020603050405020304" pitchFamily="18" charset="0"/>
                  </a:rPr>
                  <a:t>Giải</a:t>
                </a:r>
                <a:r>
                  <a:rPr lang="en-US" altLang="en-US" sz="2800" dirty="0">
                    <a:solidFill>
                      <a:srgbClr val="000000"/>
                    </a:solidFill>
                    <a:latin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2800" dirty="0">
                    <a:solidFill>
                      <a:srgbClr val="000000"/>
                    </a:solidFill>
                    <a:latin typeface="Times New Roman" panose="02020603050405020304" pitchFamily="18" charset="0"/>
                    <a:cs typeface="Times New Roman" panose="02020603050405020304" pitchFamily="18" charset="0"/>
                  </a:rPr>
                  <a:t>f</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 1200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vòng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phút</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 </a:t>
                </a:r>
                <a:r>
                  <a:rPr lang="en-US" altLang="en-US" sz="2800" dirty="0">
                    <a:solidFill>
                      <a:srgbClr val="000000"/>
                    </a:solidFill>
                    <a:latin typeface="Times New Roman" panose="02020603050405020304" pitchFamily="18" charset="0"/>
                    <a:cs typeface="Times New Roman" panose="02020603050405020304" pitchFamily="18" charset="0"/>
                  </a:rPr>
                  <a:t>1200/60 = 20 Hz</a:t>
                </a:r>
                <a:endPar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14:m>
                  <m:oMath xmlns:m="http://schemas.openxmlformats.org/officeDocument/2006/math">
                    <m:r>
                      <a:rPr kumimoji="0" lang="en-US" altLang="en-US" sz="2800" b="0" i="1" u="none" strike="noStrike" cap="none" normalizeH="0" baseline="0" smtClean="0">
                        <a:ln>
                          <a:noFill/>
                        </a:ln>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𝜔</m:t>
                    </m:r>
                    <m:r>
                      <a:rPr kumimoji="0" lang="en-US" altLang="en-US" sz="2800" b="0" i="1" u="none" strike="noStrike" cap="none" normalizeH="0" baseline="0" smtClean="0">
                        <a:ln>
                          <a:noFill/>
                        </a:ln>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=2</m:t>
                    </m:r>
                    <m:r>
                      <a:rPr kumimoji="0" lang="en-US" altLang="en-US" sz="2800" b="0" i="1" u="none" strike="noStrike" cap="none" normalizeH="0" baseline="0" smtClean="0">
                        <a:ln>
                          <a:noFill/>
                        </a:ln>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𝜋</m:t>
                    </m:r>
                    <m:r>
                      <a:rPr kumimoji="0" lang="en-US" altLang="en-US" sz="2800" b="0" i="1" u="none" strike="noStrike" cap="none" normalizeH="0" baseline="0" smtClean="0">
                        <a:ln>
                          <a:noFill/>
                        </a:ln>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𝑓</m:t>
                    </m:r>
                    <m:r>
                      <a:rPr kumimoji="0" lang="en-US" altLang="en-US" sz="2800" b="0" i="1" u="none" strike="noStrike" cap="none" normalizeH="0" baseline="0" smtClean="0">
                        <a:ln>
                          <a:noFill/>
                        </a:ln>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=2.3,14. 20</m:t>
                    </m:r>
                  </m:oMath>
                </a14:m>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lang="en-US" altLang="en-US" sz="2800" dirty="0">
                    <a:solidFill>
                      <a:srgbClr val="000000"/>
                    </a:solidFill>
                    <a:latin typeface="Times New Roman" panose="02020603050405020304" pitchFamily="18" charset="0"/>
                    <a:cs typeface="Times New Roman" panose="02020603050405020304" pitchFamily="18" charset="0"/>
                  </a:rPr>
                  <a:t>=</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125,6 rad/s.</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mc:Choice>
        <mc:Fallback xmlns="">
          <p:sp>
            <p:nvSpPr>
              <p:cNvPr id="6" name="Rectangle 3">
                <a:extLst>
                  <a:ext uri="{FF2B5EF4-FFF2-40B4-BE49-F238E27FC236}">
                    <a16:creationId xmlns:a16="http://schemas.microsoft.com/office/drawing/2014/main" id="{59E562E8-99EA-47DE-83B7-6343744D7171}"/>
                  </a:ext>
                </a:extLst>
              </p:cNvPr>
              <p:cNvSpPr>
                <a:spLocks noRot="1" noChangeAspect="1" noMove="1" noResize="1" noEditPoints="1" noAdjustHandles="1" noChangeArrowheads="1" noChangeShapeType="1" noTextEdit="1"/>
              </p:cNvSpPr>
              <p:nvPr/>
            </p:nvSpPr>
            <p:spPr bwMode="auto">
              <a:xfrm>
                <a:off x="1066800" y="4834450"/>
                <a:ext cx="6629400" cy="1384995"/>
              </a:xfrm>
              <a:prstGeom prst="rect">
                <a:avLst/>
              </a:prstGeom>
              <a:blipFill>
                <a:blip r:embed="rId2"/>
                <a:stretch>
                  <a:fillRect l="-1838" t="-3965" b="-1189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7" name="Picture 4" descr="28 câu trắc nghiệm Chuyển động tròn đều cực hay có đáp án (phần 1)">
            <a:extLst>
              <a:ext uri="{FF2B5EF4-FFF2-40B4-BE49-F238E27FC236}">
                <a16:creationId xmlns:a16="http://schemas.microsoft.com/office/drawing/2014/main" id="{98A6DCAA-7CE8-4BB4-B781-F36A1DB098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4538" y="-190500"/>
            <a:ext cx="188558" cy="4095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F166E97-2FE9-4052-9FB5-CCF989387829}"/>
              </a:ext>
            </a:extLst>
          </p:cNvPr>
          <p:cNvSpPr txBox="1"/>
          <p:nvPr/>
        </p:nvSpPr>
        <p:spPr>
          <a:xfrm>
            <a:off x="533400" y="900983"/>
            <a:ext cx="4191660"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3.2 </a:t>
            </a:r>
            <a:r>
              <a:rPr lang="en-US" sz="3000" b="1" dirty="0" err="1">
                <a:solidFill>
                  <a:srgbClr val="002060"/>
                </a:solidFill>
                <a:latin typeface="Times New Roman" panose="02020603050405020304" pitchFamily="18" charset="0"/>
                <a:cs typeface="Times New Roman" panose="02020603050405020304" pitchFamily="18" charset="0"/>
              </a:rPr>
              <a:t>Vận</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dụng</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định</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tính</a:t>
            </a:r>
            <a:r>
              <a:rPr lang="en-US" sz="3000" b="1"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8196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ircle(in)">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circle(in)">
                                      <p:cBhvr>
                                        <p:cTn id="22"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4FD025-591B-4038-AD37-3EAB0791758F}"/>
              </a:ext>
            </a:extLst>
          </p:cNvPr>
          <p:cNvSpPr/>
          <p:nvPr/>
        </p:nvSpPr>
        <p:spPr>
          <a:xfrm>
            <a:off x="228600" y="1143000"/>
            <a:ext cx="8458200" cy="1384995"/>
          </a:xfrm>
          <a:prstGeom prst="rect">
            <a:avLst/>
          </a:prstGeom>
        </p:spPr>
        <p:txBody>
          <a:bodyPr wrap="square">
            <a:spAutoFit/>
          </a:bodyPr>
          <a:lstStyle/>
          <a:p>
            <a:pPr marL="609600" indent="-609600" algn="just">
              <a:defRPr/>
            </a:pP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4: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máy</a:t>
            </a:r>
            <a:r>
              <a:rPr lang="en-US" sz="2800" dirty="0">
                <a:latin typeface="Times New Roman" pitchFamily="18" charset="0"/>
                <a:cs typeface="Times New Roman" pitchFamily="18" charset="0"/>
              </a:rPr>
              <a:t> quay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400 </a:t>
            </a:r>
            <a:r>
              <a:rPr lang="en-US" sz="2800" dirty="0" err="1">
                <a:latin typeface="Times New Roman" pitchFamily="18" charset="0"/>
                <a:cs typeface="Times New Roman" pitchFamily="18" charset="0"/>
              </a:rPr>
              <a:t>vòng</a:t>
            </a:r>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phút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dài</a:t>
            </a:r>
            <a:r>
              <a:rPr lang="en-US" sz="2800" dirty="0">
                <a:latin typeface="Times New Roman" pitchFamily="18" charset="0"/>
                <a:cs typeface="Times New Roman" pitchFamily="18" charset="0"/>
              </a:rPr>
              <a:t> 0,8 m.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góc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quạt</a:t>
            </a:r>
            <a:r>
              <a:rPr lang="en-US" sz="2800" dirty="0">
                <a:latin typeface="Times New Roman" pitchFamily="18" charset="0"/>
                <a:cs typeface="Times New Roman" pitchFamily="18" charset="0"/>
              </a:rPr>
              <a:t>.</a:t>
            </a:r>
            <a:endParaRPr lang="en-US" sz="2800" dirty="0">
              <a:latin typeface=".VnHelvetIns" pitchFamily="34"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C279BC5B-A99E-4914-80E4-46039F1A19C6}"/>
                  </a:ext>
                </a:extLst>
              </p:cNvPr>
              <p:cNvSpPr/>
              <p:nvPr/>
            </p:nvSpPr>
            <p:spPr>
              <a:xfrm>
                <a:off x="589109" y="2740467"/>
                <a:ext cx="8120727" cy="1460849"/>
              </a:xfrm>
              <a:prstGeom prst="rect">
                <a:avLst/>
              </a:prstGeom>
            </p:spPr>
            <p:txBody>
              <a:bodyPr wrap="square">
                <a:spAutoFit/>
              </a:bodyPr>
              <a:lstStyle/>
              <a:p>
                <a:pPr algn="ctr"/>
                <a:r>
                  <a:rPr lang="en-US" sz="2600" b="1" dirty="0">
                    <a:solidFill>
                      <a:schemeClr val="tx1"/>
                    </a:solidFill>
                    <a:latin typeface="Times New Roman" pitchFamily="18" charset="0"/>
                    <a:cs typeface="Times New Roman" pitchFamily="18" charset="0"/>
                  </a:rPr>
                  <a:t>Giải</a:t>
                </a:r>
              </a:p>
              <a:p>
                <a:pPr algn="just"/>
                <a:r>
                  <a:rPr lang="en-US" sz="2600" dirty="0" err="1">
                    <a:solidFill>
                      <a:schemeClr val="tx1"/>
                    </a:solidFill>
                    <a:latin typeface="Times New Roman" pitchFamily="18" charset="0"/>
                    <a:cs typeface="Times New Roman" pitchFamily="18" charset="0"/>
                  </a:rPr>
                  <a:t>Tần</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số</a:t>
                </a:r>
                <a:r>
                  <a:rPr lang="en-US" sz="2600" dirty="0">
                    <a:solidFill>
                      <a:schemeClr val="tx1"/>
                    </a:solidFill>
                    <a:latin typeface="Times New Roman" pitchFamily="18" charset="0"/>
                    <a:cs typeface="Times New Roman" pitchFamily="18" charset="0"/>
                  </a:rPr>
                  <a:t>: f = 400 </a:t>
                </a:r>
                <a:r>
                  <a:rPr lang="en-US" sz="2600" dirty="0" err="1">
                    <a:solidFill>
                      <a:schemeClr val="tx1"/>
                    </a:solidFill>
                    <a:latin typeface="Times New Roman" pitchFamily="18" charset="0"/>
                    <a:cs typeface="Times New Roman" pitchFamily="18" charset="0"/>
                  </a:rPr>
                  <a:t>vòng</a:t>
                </a:r>
                <a:r>
                  <a:rPr lang="en-US" sz="2600" dirty="0">
                    <a:solidFill>
                      <a:schemeClr val="tx1"/>
                    </a:solidFill>
                    <a:latin typeface="Times New Roman" pitchFamily="18" charset="0"/>
                    <a:cs typeface="Times New Roman" pitchFamily="18" charset="0"/>
                  </a:rPr>
                  <a:t>/</a:t>
                </a:r>
                <a:r>
                  <a:rPr lang="en-US" sz="2600" dirty="0" err="1">
                    <a:solidFill>
                      <a:schemeClr val="tx1"/>
                    </a:solidFill>
                    <a:latin typeface="Times New Roman" pitchFamily="18" charset="0"/>
                    <a:cs typeface="Times New Roman" pitchFamily="18" charset="0"/>
                  </a:rPr>
                  <a:t>phút</a:t>
                </a:r>
                <a:r>
                  <a:rPr lang="en-US" sz="2600" dirty="0">
                    <a:solidFill>
                      <a:schemeClr val="tx1"/>
                    </a:solidFill>
                    <a:latin typeface="Times New Roman" pitchFamily="18" charset="0"/>
                    <a:cs typeface="Times New Roman" pitchFamily="18" charset="0"/>
                  </a:rPr>
                  <a:t> = </a:t>
                </a:r>
                <a14:m>
                  <m:oMath xmlns:m="http://schemas.openxmlformats.org/officeDocument/2006/math">
                    <m:f>
                      <m:fPr>
                        <m:ctrlPr>
                          <a:rPr lang="en-US" sz="2600" i="1" smtClean="0">
                            <a:solidFill>
                              <a:schemeClr val="tx1"/>
                            </a:solidFill>
                            <a:latin typeface="Cambria Math" panose="02040503050406030204" pitchFamily="18" charset="0"/>
                            <a:cs typeface="Times New Roman" pitchFamily="18" charset="0"/>
                          </a:rPr>
                        </m:ctrlPr>
                      </m:fPr>
                      <m:num>
                        <m:r>
                          <a:rPr lang="en-US" sz="2600" b="0" i="0" smtClean="0">
                            <a:solidFill>
                              <a:schemeClr val="tx1"/>
                            </a:solidFill>
                            <a:latin typeface="Cambria Math"/>
                            <a:cs typeface="Times New Roman" pitchFamily="18" charset="0"/>
                          </a:rPr>
                          <m:t>400</m:t>
                        </m:r>
                      </m:num>
                      <m:den>
                        <m:r>
                          <a:rPr lang="en-US" sz="2600" b="0" i="0" smtClean="0">
                            <a:solidFill>
                              <a:schemeClr val="tx1"/>
                            </a:solidFill>
                            <a:latin typeface="Cambria Math"/>
                            <a:cs typeface="Times New Roman" pitchFamily="18" charset="0"/>
                          </a:rPr>
                          <m:t>60</m:t>
                        </m:r>
                      </m:den>
                    </m:f>
                  </m:oMath>
                </a14:m>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vòng</a:t>
                </a:r>
                <a:r>
                  <a:rPr lang="en-US" sz="2600" dirty="0">
                    <a:solidFill>
                      <a:schemeClr val="tx1"/>
                    </a:solidFill>
                    <a:latin typeface="Times New Roman" pitchFamily="18" charset="0"/>
                    <a:cs typeface="Times New Roman" pitchFamily="18" charset="0"/>
                  </a:rPr>
                  <a:t>/s = </a:t>
                </a:r>
                <a14:m>
                  <m:oMath xmlns:m="http://schemas.openxmlformats.org/officeDocument/2006/math">
                    <m:f>
                      <m:fPr>
                        <m:ctrlPr>
                          <a:rPr lang="en-US" sz="2600" i="1" smtClean="0">
                            <a:solidFill>
                              <a:schemeClr val="tx1"/>
                            </a:solidFill>
                            <a:latin typeface="Cambria Math" panose="02040503050406030204" pitchFamily="18" charset="0"/>
                          </a:rPr>
                        </m:ctrlPr>
                      </m:fPr>
                      <m:num>
                        <m:r>
                          <a:rPr lang="en-US" sz="2600" b="0" i="0" smtClean="0">
                            <a:solidFill>
                              <a:schemeClr val="tx1"/>
                            </a:solidFill>
                            <a:latin typeface="Cambria Math"/>
                          </a:rPr>
                          <m:t>20</m:t>
                        </m:r>
                      </m:num>
                      <m:den>
                        <m:r>
                          <a:rPr lang="en-US" sz="2600" b="0" i="0" smtClean="0">
                            <a:solidFill>
                              <a:schemeClr val="tx1"/>
                            </a:solidFill>
                            <a:latin typeface="Cambria Math"/>
                          </a:rPr>
                          <m:t>3</m:t>
                        </m:r>
                      </m:den>
                    </m:f>
                    <m:r>
                      <m:rPr>
                        <m:nor/>
                      </m:rPr>
                      <a:rPr lang="en-US" sz="2600" dirty="0">
                        <a:solidFill>
                          <a:schemeClr val="tx1"/>
                        </a:solidFill>
                        <a:latin typeface="Times New Roman" pitchFamily="18" charset="0"/>
                        <a:cs typeface="Times New Roman" pitchFamily="18" charset="0"/>
                      </a:rPr>
                      <m:t>v</m:t>
                    </m:r>
                    <m:r>
                      <m:rPr>
                        <m:nor/>
                      </m:rPr>
                      <a:rPr lang="en-US" sz="2600" dirty="0">
                        <a:solidFill>
                          <a:schemeClr val="tx1"/>
                        </a:solidFill>
                        <a:latin typeface="Times New Roman" pitchFamily="18" charset="0"/>
                        <a:cs typeface="Times New Roman" pitchFamily="18" charset="0"/>
                      </a:rPr>
                      <m:t>ò</m:t>
                    </m:r>
                    <m:r>
                      <m:rPr>
                        <m:nor/>
                      </m:rPr>
                      <a:rPr lang="en-US" sz="2600" dirty="0">
                        <a:solidFill>
                          <a:schemeClr val="tx1"/>
                        </a:solidFill>
                        <a:latin typeface="Times New Roman" pitchFamily="18" charset="0"/>
                        <a:cs typeface="Times New Roman" pitchFamily="18" charset="0"/>
                      </a:rPr>
                      <m:t>ng</m:t>
                    </m:r>
                    <m:r>
                      <m:rPr>
                        <m:nor/>
                      </m:rPr>
                      <a:rPr lang="en-US" sz="2600" dirty="0">
                        <a:solidFill>
                          <a:schemeClr val="tx1"/>
                        </a:solidFill>
                        <a:latin typeface="Times New Roman" pitchFamily="18" charset="0"/>
                        <a:cs typeface="Times New Roman" pitchFamily="18" charset="0"/>
                      </a:rPr>
                      <m:t>/</m:t>
                    </m:r>
                    <m:r>
                      <m:rPr>
                        <m:nor/>
                      </m:rPr>
                      <a:rPr lang="en-US" sz="2600" dirty="0">
                        <a:solidFill>
                          <a:schemeClr val="tx1"/>
                        </a:solidFill>
                        <a:latin typeface="Times New Roman" pitchFamily="18" charset="0"/>
                        <a:cs typeface="Times New Roman" pitchFamily="18" charset="0"/>
                      </a:rPr>
                      <m:t>s</m:t>
                    </m:r>
                  </m:oMath>
                </a14:m>
                <a:endParaRPr lang="en-US" sz="2600" dirty="0">
                  <a:solidFill>
                    <a:schemeClr val="tx1"/>
                  </a:solidFill>
                  <a:latin typeface="Times New Roman" pitchFamily="18" charset="0"/>
                  <a:cs typeface="Times New Roman" pitchFamily="18" charset="0"/>
                </a:endParaRPr>
              </a:p>
              <a:p>
                <a:pPr algn="just"/>
                <a:r>
                  <a:rPr lang="en-US" sz="2600" dirty="0" err="1">
                    <a:solidFill>
                      <a:schemeClr val="tx1"/>
                    </a:solidFill>
                    <a:latin typeface="Times New Roman" pitchFamily="18" charset="0"/>
                    <a:cs typeface="Times New Roman" pitchFamily="18" charset="0"/>
                  </a:rPr>
                  <a:t>Bán</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kính</a:t>
                </a:r>
                <a:r>
                  <a:rPr lang="en-US" sz="2600" dirty="0">
                    <a:solidFill>
                      <a:schemeClr val="tx1"/>
                    </a:solidFill>
                    <a:latin typeface="Times New Roman" pitchFamily="18" charset="0"/>
                    <a:cs typeface="Times New Roman" pitchFamily="18" charset="0"/>
                  </a:rPr>
                  <a:t>: r = 0,8m</a:t>
                </a:r>
              </a:p>
            </p:txBody>
          </p:sp>
        </mc:Choice>
        <mc:Fallback xmlns="">
          <p:sp>
            <p:nvSpPr>
              <p:cNvPr id="5" name="Rectangle 4">
                <a:extLst>
                  <a:ext uri="{FF2B5EF4-FFF2-40B4-BE49-F238E27FC236}">
                    <a16:creationId xmlns:a16="http://schemas.microsoft.com/office/drawing/2014/main" id="{C279BC5B-A99E-4914-80E4-46039F1A19C6}"/>
                  </a:ext>
                </a:extLst>
              </p:cNvPr>
              <p:cNvSpPr>
                <a:spLocks noRot="1" noChangeAspect="1" noMove="1" noResize="1" noEditPoints="1" noAdjustHandles="1" noChangeArrowheads="1" noChangeShapeType="1" noTextEdit="1"/>
              </p:cNvSpPr>
              <p:nvPr/>
            </p:nvSpPr>
            <p:spPr>
              <a:xfrm>
                <a:off x="589109" y="2740467"/>
                <a:ext cx="8120727" cy="1460849"/>
              </a:xfrm>
              <a:prstGeom prst="rect">
                <a:avLst/>
              </a:prstGeom>
              <a:blipFill>
                <a:blip r:embed="rId2"/>
                <a:stretch>
                  <a:fillRect l="-1351" t="-4184" b="-100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4FDFBC9F-DED6-493D-A1DA-3046BBD7BE95}"/>
                  </a:ext>
                </a:extLst>
              </p:cNvPr>
              <p:cNvSpPr/>
              <p:nvPr/>
            </p:nvSpPr>
            <p:spPr>
              <a:xfrm>
                <a:off x="589109" y="4235491"/>
                <a:ext cx="7488091" cy="1860509"/>
              </a:xfrm>
              <a:prstGeom prst="rect">
                <a:avLst/>
              </a:prstGeom>
            </p:spPr>
            <p:txBody>
              <a:bodyPr wrap="square">
                <a:spAutoFit/>
              </a:bodyPr>
              <a:lstStyle/>
              <a:p>
                <a:pPr algn="just"/>
                <a:r>
                  <a:rPr lang="en-US" sz="2600" dirty="0">
                    <a:solidFill>
                      <a:schemeClr val="tx1"/>
                    </a:solidFill>
                    <a:latin typeface="Times New Roman" pitchFamily="18" charset="0"/>
                    <a:cs typeface="Times New Roman" pitchFamily="18" charset="0"/>
                  </a:rPr>
                  <a:t>Tốc </a:t>
                </a:r>
                <a:r>
                  <a:rPr lang="en-US" sz="2600" dirty="0" err="1">
                    <a:solidFill>
                      <a:schemeClr val="tx1"/>
                    </a:solidFill>
                    <a:latin typeface="Times New Roman" pitchFamily="18" charset="0"/>
                    <a:cs typeface="Times New Roman" pitchFamily="18" charset="0"/>
                  </a:rPr>
                  <a:t>độ</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góc</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của</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một</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điểm</a:t>
                </a:r>
                <a:r>
                  <a:rPr lang="en-US" sz="2600" dirty="0">
                    <a:solidFill>
                      <a:schemeClr val="tx1"/>
                    </a:solidFill>
                    <a:latin typeface="Times New Roman" pitchFamily="18" charset="0"/>
                    <a:cs typeface="Times New Roman" pitchFamily="18" charset="0"/>
                  </a:rPr>
                  <a:t> ở </a:t>
                </a:r>
                <a:r>
                  <a:rPr lang="en-US" sz="2600" dirty="0" err="1">
                    <a:solidFill>
                      <a:schemeClr val="tx1"/>
                    </a:solidFill>
                    <a:latin typeface="Times New Roman" pitchFamily="18" charset="0"/>
                    <a:cs typeface="Times New Roman" pitchFamily="18" charset="0"/>
                  </a:rPr>
                  <a:t>đầu</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cánh</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quạt</a:t>
                </a:r>
                <a:r>
                  <a:rPr lang="en-US" sz="2600" dirty="0">
                    <a:solidFill>
                      <a:schemeClr val="tx1"/>
                    </a:solidFill>
                    <a:latin typeface="Times New Roman" pitchFamily="18" charset="0"/>
                    <a:cs typeface="Times New Roman" pitchFamily="18" charset="0"/>
                  </a:rPr>
                  <a:t>:</a:t>
                </a:r>
              </a:p>
              <a:p>
                <a:pPr algn="ctr"/>
                <a14:m>
                  <m:oMath xmlns:m="http://schemas.openxmlformats.org/officeDocument/2006/math">
                    <m:r>
                      <m:rPr>
                        <m:sty m:val="p"/>
                      </m:rPr>
                      <a:rPr lang="en-US" sz="2600">
                        <a:solidFill>
                          <a:schemeClr val="tx1"/>
                        </a:solidFill>
                        <a:latin typeface="Cambria Math"/>
                        <a:ea typeface="Cambria Math"/>
                      </a:rPr>
                      <m:t>ω</m:t>
                    </m:r>
                    <m:r>
                      <a:rPr lang="en-US" sz="2600">
                        <a:solidFill>
                          <a:schemeClr val="tx1"/>
                        </a:solidFill>
                        <a:latin typeface="Cambria Math"/>
                        <a:ea typeface="Cambria Math"/>
                      </a:rPr>
                      <m:t>=</m:t>
                    </m:r>
                    <m:r>
                      <a:rPr lang="en-US" sz="2600">
                        <a:solidFill>
                          <a:schemeClr val="tx1"/>
                        </a:solidFill>
                        <a:latin typeface="Cambria Math"/>
                        <a:ea typeface="Cambria Math"/>
                      </a:rPr>
                      <m:t>2</m:t>
                    </m:r>
                    <m:r>
                      <m:rPr>
                        <m:sty m:val="p"/>
                      </m:rPr>
                      <a:rPr lang="en-US" sz="2600">
                        <a:solidFill>
                          <a:schemeClr val="tx1"/>
                        </a:solidFill>
                        <a:latin typeface="Cambria Math"/>
                        <a:ea typeface="Cambria Math"/>
                      </a:rPr>
                      <m:t>πf</m:t>
                    </m:r>
                    <m:r>
                      <a:rPr lang="en-US" sz="2600">
                        <a:solidFill>
                          <a:schemeClr val="tx1"/>
                        </a:solidFill>
                        <a:latin typeface="Cambria Math"/>
                        <a:ea typeface="Cambria Math"/>
                      </a:rPr>
                      <m:t>=</m:t>
                    </m:r>
                    <m:r>
                      <a:rPr lang="en-US" sz="2600">
                        <a:solidFill>
                          <a:schemeClr val="tx1"/>
                        </a:solidFill>
                        <a:latin typeface="Cambria Math"/>
                        <a:ea typeface="Cambria Math"/>
                      </a:rPr>
                      <m:t>2</m:t>
                    </m:r>
                    <m:r>
                      <a:rPr lang="en-US" sz="2600">
                        <a:solidFill>
                          <a:schemeClr val="tx1"/>
                        </a:solidFill>
                        <a:latin typeface="Cambria Math"/>
                        <a:ea typeface="Cambria Math"/>
                      </a:rPr>
                      <m:t>.</m:t>
                    </m:r>
                    <m:r>
                      <a:rPr lang="en-US" sz="2600">
                        <a:solidFill>
                          <a:schemeClr val="tx1"/>
                        </a:solidFill>
                        <a:latin typeface="Cambria Math"/>
                        <a:ea typeface="Cambria Math"/>
                      </a:rPr>
                      <m:t>3</m:t>
                    </m:r>
                    <m:r>
                      <a:rPr lang="en-US" sz="2600">
                        <a:solidFill>
                          <a:schemeClr val="tx1"/>
                        </a:solidFill>
                        <a:latin typeface="Cambria Math"/>
                        <a:ea typeface="Cambria Math"/>
                      </a:rPr>
                      <m:t>,</m:t>
                    </m:r>
                    <m:r>
                      <a:rPr lang="en-US" sz="2600">
                        <a:solidFill>
                          <a:schemeClr val="tx1"/>
                        </a:solidFill>
                        <a:latin typeface="Cambria Math"/>
                        <a:ea typeface="Cambria Math"/>
                      </a:rPr>
                      <m:t>14</m:t>
                    </m:r>
                    <m:r>
                      <a:rPr lang="en-US" sz="2600">
                        <a:solidFill>
                          <a:schemeClr val="tx1"/>
                        </a:solidFill>
                        <a:latin typeface="Cambria Math"/>
                        <a:ea typeface="Cambria Math"/>
                      </a:rPr>
                      <m:t>.</m:t>
                    </m:r>
                    <m:f>
                      <m:fPr>
                        <m:ctrlPr>
                          <a:rPr lang="en-US" sz="2600" i="1">
                            <a:solidFill>
                              <a:schemeClr val="tx1"/>
                            </a:solidFill>
                            <a:latin typeface="Cambria Math" panose="02040503050406030204" pitchFamily="18" charset="0"/>
                            <a:ea typeface="Cambria Math"/>
                          </a:rPr>
                        </m:ctrlPr>
                      </m:fPr>
                      <m:num>
                        <m:r>
                          <a:rPr lang="en-US" sz="2600">
                            <a:solidFill>
                              <a:schemeClr val="tx1"/>
                            </a:solidFill>
                            <a:latin typeface="Cambria Math"/>
                            <a:ea typeface="Cambria Math"/>
                          </a:rPr>
                          <m:t>20</m:t>
                        </m:r>
                      </m:num>
                      <m:den>
                        <m:r>
                          <a:rPr lang="en-US" sz="2600">
                            <a:solidFill>
                              <a:schemeClr val="tx1"/>
                            </a:solidFill>
                            <a:latin typeface="Cambria Math"/>
                            <a:ea typeface="Cambria Math"/>
                          </a:rPr>
                          <m:t>3</m:t>
                        </m:r>
                      </m:den>
                    </m:f>
                    <m:r>
                      <a:rPr lang="en-US" sz="2600">
                        <a:solidFill>
                          <a:schemeClr val="tx1"/>
                        </a:solidFill>
                        <a:latin typeface="Cambria Math"/>
                        <a:ea typeface="Cambria Math"/>
                      </a:rPr>
                      <m:t>=</m:t>
                    </m:r>
                    <m:r>
                      <a:rPr lang="en-US" sz="2600">
                        <a:solidFill>
                          <a:schemeClr val="tx1"/>
                        </a:solidFill>
                        <a:latin typeface="Cambria Math"/>
                        <a:ea typeface="Cambria Math"/>
                      </a:rPr>
                      <m:t>41</m:t>
                    </m:r>
                    <m:r>
                      <a:rPr lang="en-US" sz="2600">
                        <a:solidFill>
                          <a:schemeClr val="tx1"/>
                        </a:solidFill>
                        <a:latin typeface="Cambria Math"/>
                        <a:ea typeface="Cambria Math"/>
                      </a:rPr>
                      <m:t>,</m:t>
                    </m:r>
                    <m:r>
                      <a:rPr lang="en-US" sz="2600">
                        <a:solidFill>
                          <a:schemeClr val="tx1"/>
                        </a:solidFill>
                        <a:latin typeface="Cambria Math"/>
                        <a:ea typeface="Cambria Math"/>
                      </a:rPr>
                      <m:t>87</m:t>
                    </m:r>
                    <m:r>
                      <a:rPr lang="en-US" sz="2600">
                        <a:solidFill>
                          <a:schemeClr val="tx1"/>
                        </a:solidFill>
                        <a:latin typeface="Cambria Math"/>
                        <a:ea typeface="Cambria Math"/>
                      </a:rPr>
                      <m:t> </m:t>
                    </m:r>
                  </m:oMath>
                </a14:m>
                <a:r>
                  <a:rPr lang="en-US" sz="2600" dirty="0">
                    <a:solidFill>
                      <a:schemeClr val="tx1"/>
                    </a:solidFill>
                    <a:latin typeface="Times New Roman" pitchFamily="18" charset="0"/>
                    <a:cs typeface="Times New Roman" pitchFamily="18" charset="0"/>
                  </a:rPr>
                  <a:t>(rad/s)</a:t>
                </a:r>
              </a:p>
              <a:p>
                <a:pPr algn="just"/>
                <a:r>
                  <a:rPr lang="en-US" sz="2600" dirty="0" err="1">
                    <a:solidFill>
                      <a:schemeClr val="tx1"/>
                    </a:solidFill>
                    <a:latin typeface="Times New Roman" pitchFamily="18" charset="0"/>
                    <a:cs typeface="Times New Roman" pitchFamily="18" charset="0"/>
                  </a:rPr>
                  <a:t>Tốc</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độ</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dài</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của</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một</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điểm</a:t>
                </a:r>
                <a:r>
                  <a:rPr lang="en-US" sz="2600" dirty="0">
                    <a:solidFill>
                      <a:schemeClr val="tx1"/>
                    </a:solidFill>
                    <a:latin typeface="Times New Roman" pitchFamily="18" charset="0"/>
                    <a:cs typeface="Times New Roman" pitchFamily="18" charset="0"/>
                  </a:rPr>
                  <a:t> ở </a:t>
                </a:r>
                <a:r>
                  <a:rPr lang="en-US" sz="2600" dirty="0" err="1">
                    <a:solidFill>
                      <a:schemeClr val="tx1"/>
                    </a:solidFill>
                    <a:latin typeface="Times New Roman" pitchFamily="18" charset="0"/>
                    <a:cs typeface="Times New Roman" pitchFamily="18" charset="0"/>
                  </a:rPr>
                  <a:t>đầu</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cánh</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quạt</a:t>
                </a:r>
                <a:r>
                  <a:rPr lang="en-US" sz="2600" dirty="0">
                    <a:solidFill>
                      <a:schemeClr val="tx1"/>
                    </a:solidFill>
                    <a:latin typeface="Times New Roman" pitchFamily="18" charset="0"/>
                    <a:cs typeface="Times New Roman" pitchFamily="18" charset="0"/>
                  </a:rPr>
                  <a:t>:</a:t>
                </a:r>
              </a:p>
              <a:p>
                <a:pPr algn="ctr"/>
                <a14:m>
                  <m:oMath xmlns:m="http://schemas.openxmlformats.org/officeDocument/2006/math">
                    <m:r>
                      <a:rPr lang="en-US" sz="2600" i="1" dirty="0">
                        <a:solidFill>
                          <a:schemeClr val="tx1"/>
                        </a:solidFill>
                        <a:latin typeface="Cambria Math"/>
                        <a:cs typeface="Times New Roman" pitchFamily="18" charset="0"/>
                      </a:rPr>
                      <m:t>𝑣</m:t>
                    </m:r>
                    <m:r>
                      <a:rPr lang="en-US" sz="2600" i="1" dirty="0">
                        <a:solidFill>
                          <a:schemeClr val="tx1"/>
                        </a:solidFill>
                        <a:latin typeface="Cambria Math"/>
                        <a:cs typeface="Times New Roman" pitchFamily="18" charset="0"/>
                      </a:rPr>
                      <m:t>=</m:t>
                    </m:r>
                    <m:r>
                      <a:rPr lang="en-US" sz="2600" i="1" dirty="0">
                        <a:solidFill>
                          <a:schemeClr val="tx1"/>
                        </a:solidFill>
                        <a:latin typeface="Cambria Math"/>
                        <a:cs typeface="Times New Roman" pitchFamily="18" charset="0"/>
                      </a:rPr>
                      <m:t>𝑟</m:t>
                    </m:r>
                    <m:r>
                      <a:rPr lang="en-US" sz="2600" i="1" dirty="0">
                        <a:solidFill>
                          <a:schemeClr val="tx1"/>
                        </a:solidFill>
                        <a:latin typeface="Cambria Math"/>
                        <a:cs typeface="Times New Roman" pitchFamily="18" charset="0"/>
                      </a:rPr>
                      <m:t>.</m:t>
                    </m:r>
                    <m:r>
                      <a:rPr lang="el-GR" sz="2600" i="1" dirty="0">
                        <a:solidFill>
                          <a:schemeClr val="tx1"/>
                        </a:solidFill>
                        <a:latin typeface="Cambria Math"/>
                        <a:cs typeface="Times New Roman" pitchFamily="18" charset="0"/>
                      </a:rPr>
                      <m:t>𝜔</m:t>
                    </m:r>
                    <m:r>
                      <a:rPr lang="en-US" sz="2600" i="1" dirty="0">
                        <a:solidFill>
                          <a:schemeClr val="tx1"/>
                        </a:solidFill>
                        <a:latin typeface="Cambria Math"/>
                        <a:cs typeface="Times New Roman" pitchFamily="18" charset="0"/>
                      </a:rPr>
                      <m:t>=</m:t>
                    </m:r>
                    <m:r>
                      <a:rPr lang="en-US" sz="2600" i="1" dirty="0">
                        <a:solidFill>
                          <a:schemeClr val="tx1"/>
                        </a:solidFill>
                        <a:latin typeface="Cambria Math"/>
                        <a:cs typeface="Times New Roman" pitchFamily="18" charset="0"/>
                      </a:rPr>
                      <m:t>0</m:t>
                    </m:r>
                    <m:r>
                      <a:rPr lang="en-US" sz="2600" i="1" dirty="0">
                        <a:solidFill>
                          <a:schemeClr val="tx1"/>
                        </a:solidFill>
                        <a:latin typeface="Cambria Math"/>
                        <a:cs typeface="Times New Roman" pitchFamily="18" charset="0"/>
                      </a:rPr>
                      <m:t>,</m:t>
                    </m:r>
                    <m:r>
                      <a:rPr lang="en-US" sz="2600" i="1" dirty="0">
                        <a:solidFill>
                          <a:schemeClr val="tx1"/>
                        </a:solidFill>
                        <a:latin typeface="Cambria Math"/>
                        <a:cs typeface="Times New Roman" pitchFamily="18" charset="0"/>
                      </a:rPr>
                      <m:t>8</m:t>
                    </m:r>
                    <m:r>
                      <a:rPr lang="en-US" sz="2600" i="1" dirty="0">
                        <a:solidFill>
                          <a:schemeClr val="tx1"/>
                        </a:solidFill>
                        <a:latin typeface="Cambria Math"/>
                        <a:cs typeface="Times New Roman" pitchFamily="18" charset="0"/>
                      </a:rPr>
                      <m:t>.</m:t>
                    </m:r>
                    <m:r>
                      <a:rPr lang="en-US" sz="2600" i="1" dirty="0">
                        <a:solidFill>
                          <a:schemeClr val="tx1"/>
                        </a:solidFill>
                        <a:latin typeface="Cambria Math"/>
                        <a:cs typeface="Times New Roman" pitchFamily="18" charset="0"/>
                      </a:rPr>
                      <m:t>41</m:t>
                    </m:r>
                    <m:r>
                      <a:rPr lang="en-US" sz="2600" i="1" dirty="0">
                        <a:solidFill>
                          <a:schemeClr val="tx1"/>
                        </a:solidFill>
                        <a:latin typeface="Cambria Math"/>
                        <a:cs typeface="Times New Roman" pitchFamily="18" charset="0"/>
                      </a:rPr>
                      <m:t>,</m:t>
                    </m:r>
                    <m:r>
                      <a:rPr lang="en-US" sz="2600" i="1" dirty="0">
                        <a:solidFill>
                          <a:schemeClr val="tx1"/>
                        </a:solidFill>
                        <a:latin typeface="Cambria Math"/>
                        <a:cs typeface="Times New Roman" pitchFamily="18" charset="0"/>
                      </a:rPr>
                      <m:t>87</m:t>
                    </m:r>
                    <m:r>
                      <a:rPr lang="en-US" sz="2600" i="1" dirty="0">
                        <a:solidFill>
                          <a:schemeClr val="tx1"/>
                        </a:solidFill>
                        <a:latin typeface="Cambria Math"/>
                        <a:cs typeface="Times New Roman" pitchFamily="18" charset="0"/>
                      </a:rPr>
                      <m:t>=</m:t>
                    </m:r>
                    <m:r>
                      <a:rPr lang="en-US" sz="2600" i="1" dirty="0">
                        <a:solidFill>
                          <a:schemeClr val="tx1"/>
                        </a:solidFill>
                        <a:latin typeface="Cambria Math"/>
                        <a:cs typeface="Times New Roman" pitchFamily="18" charset="0"/>
                      </a:rPr>
                      <m:t>33</m:t>
                    </m:r>
                    <m:r>
                      <a:rPr lang="en-US" sz="2600" i="1" dirty="0">
                        <a:solidFill>
                          <a:schemeClr val="tx1"/>
                        </a:solidFill>
                        <a:latin typeface="Cambria Math"/>
                        <a:cs typeface="Times New Roman" pitchFamily="18" charset="0"/>
                      </a:rPr>
                      <m:t>,</m:t>
                    </m:r>
                    <m:r>
                      <a:rPr lang="en-US" sz="2600" i="1" dirty="0">
                        <a:solidFill>
                          <a:schemeClr val="tx1"/>
                        </a:solidFill>
                        <a:latin typeface="Cambria Math"/>
                        <a:cs typeface="Times New Roman" pitchFamily="18" charset="0"/>
                      </a:rPr>
                      <m:t>5</m:t>
                    </m:r>
                    <m:r>
                      <a:rPr lang="en-US" sz="2600" i="1" dirty="0">
                        <a:solidFill>
                          <a:schemeClr val="tx1"/>
                        </a:solidFill>
                        <a:latin typeface="Cambria Math"/>
                        <a:cs typeface="Times New Roman" pitchFamily="18" charset="0"/>
                      </a:rPr>
                      <m:t> </m:t>
                    </m:r>
                  </m:oMath>
                </a14:m>
                <a:r>
                  <a:rPr lang="en-US" sz="2600" dirty="0">
                    <a:solidFill>
                      <a:schemeClr val="tx1"/>
                    </a:solidFill>
                    <a:latin typeface="Times New Roman" pitchFamily="18" charset="0"/>
                    <a:cs typeface="Times New Roman" pitchFamily="18" charset="0"/>
                  </a:rPr>
                  <a:t>(m/s)</a:t>
                </a:r>
              </a:p>
            </p:txBody>
          </p:sp>
        </mc:Choice>
        <mc:Fallback xmlns="">
          <p:sp>
            <p:nvSpPr>
              <p:cNvPr id="6" name="Rectangle 5">
                <a:extLst>
                  <a:ext uri="{FF2B5EF4-FFF2-40B4-BE49-F238E27FC236}">
                    <a16:creationId xmlns:a16="http://schemas.microsoft.com/office/drawing/2014/main" id="{4FDFBC9F-DED6-493D-A1DA-3046BBD7BE95}"/>
                  </a:ext>
                </a:extLst>
              </p:cNvPr>
              <p:cNvSpPr>
                <a:spLocks noRot="1" noChangeAspect="1" noMove="1" noResize="1" noEditPoints="1" noAdjustHandles="1" noChangeArrowheads="1" noChangeShapeType="1" noTextEdit="1"/>
              </p:cNvSpPr>
              <p:nvPr/>
            </p:nvSpPr>
            <p:spPr>
              <a:xfrm>
                <a:off x="589109" y="4235491"/>
                <a:ext cx="7488091" cy="1860509"/>
              </a:xfrm>
              <a:prstGeom prst="rect">
                <a:avLst/>
              </a:prstGeom>
              <a:blipFill>
                <a:blip r:embed="rId3"/>
                <a:stretch>
                  <a:fillRect l="-1466" t="-2951" b="-7541"/>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4ECD3F47-4FC6-4F9A-B843-17C5DE43145C}"/>
              </a:ext>
            </a:extLst>
          </p:cNvPr>
          <p:cNvSpPr txBox="1"/>
          <p:nvPr/>
        </p:nvSpPr>
        <p:spPr>
          <a:xfrm>
            <a:off x="478436" y="726605"/>
            <a:ext cx="4191660"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3.2 </a:t>
            </a:r>
            <a:r>
              <a:rPr lang="en-US" sz="3000" b="1" dirty="0" err="1">
                <a:solidFill>
                  <a:srgbClr val="002060"/>
                </a:solidFill>
                <a:latin typeface="Times New Roman" panose="02020603050405020304" pitchFamily="18" charset="0"/>
                <a:cs typeface="Times New Roman" panose="02020603050405020304" pitchFamily="18" charset="0"/>
              </a:rPr>
              <a:t>Vận</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dụng</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định</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tính</a:t>
            </a:r>
            <a:r>
              <a:rPr lang="en-US" sz="3000" b="1"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9248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down)">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wipe(down)">
                                      <p:cBhvr>
                                        <p:cTn id="18" dur="5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ipe(down)">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wipe(down)">
                                      <p:cBhvr>
                                        <p:cTn id="28"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883DFD48-4091-4F80-8EF5-FC2233BE4A6E}"/>
              </a:ext>
            </a:extLst>
          </p:cNvPr>
          <p:cNvSpPr txBox="1">
            <a:spLocks/>
          </p:cNvSpPr>
          <p:nvPr/>
        </p:nvSpPr>
        <p:spPr>
          <a:xfrm>
            <a:off x="304800" y="1572776"/>
            <a:ext cx="8534400" cy="923330"/>
          </a:xfrm>
          <a:prstGeom prst="rect">
            <a:avLst/>
          </a:prstGeom>
          <a:noFill/>
        </p:spPr>
        <p:txBody>
          <a:bodyPr wrap="square" rtlCol="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r>
              <a:rPr lang="en-US" sz="3000" b="1" dirty="0" err="1">
                <a:solidFill>
                  <a:srgbClr val="0070C0"/>
                </a:solidFill>
                <a:latin typeface="Times New Roman" panose="02020603050405020304" pitchFamily="18" charset="0"/>
                <a:cs typeface="Times New Roman" panose="02020603050405020304" pitchFamily="18" charset="0"/>
              </a:rPr>
              <a:t>Hoạt</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động</a:t>
            </a:r>
            <a:r>
              <a:rPr lang="en-US" sz="3000" b="1" dirty="0">
                <a:solidFill>
                  <a:srgbClr val="0070C0"/>
                </a:solidFill>
                <a:latin typeface="Times New Roman" panose="02020603050405020304" pitchFamily="18" charset="0"/>
                <a:cs typeface="Times New Roman" panose="02020603050405020304" pitchFamily="18" charset="0"/>
              </a:rPr>
              <a:t> 4: </a:t>
            </a:r>
            <a:r>
              <a:rPr lang="en-US" sz="3000" b="1" dirty="0" err="1">
                <a:solidFill>
                  <a:srgbClr val="0070C0"/>
                </a:solidFill>
                <a:latin typeface="Times New Roman" panose="02020603050405020304" pitchFamily="18" charset="0"/>
                <a:cs typeface="Times New Roman" panose="02020603050405020304" pitchFamily="18" charset="0"/>
              </a:rPr>
              <a:t>Vận</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dụng</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thực</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tế</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liên</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quan</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đến</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chuyển</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động</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tròn</a:t>
            </a:r>
            <a:r>
              <a:rPr lang="en-US" sz="3000" b="1" dirty="0">
                <a:solidFill>
                  <a:srgbClr val="0070C0"/>
                </a:solidFill>
                <a:latin typeface="Times New Roman" panose="02020603050405020304" pitchFamily="18" charset="0"/>
                <a:cs typeface="Times New Roman" panose="02020603050405020304" pitchFamily="18" charset="0"/>
              </a:rPr>
              <a:t> </a:t>
            </a:r>
            <a:endParaRPr lang="en-US" sz="30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0484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9835F-2F2D-409E-B20E-B018A5C7A653}"/>
              </a:ext>
            </a:extLst>
          </p:cNvPr>
          <p:cNvSpPr txBox="1">
            <a:spLocks/>
          </p:cNvSpPr>
          <p:nvPr/>
        </p:nvSpPr>
        <p:spPr>
          <a:xfrm>
            <a:off x="228600" y="228600"/>
            <a:ext cx="8610600" cy="1143000"/>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pt-BR" sz="3000" dirty="0">
                <a:solidFill>
                  <a:srgbClr val="FF0000"/>
                </a:solidFill>
                <a:latin typeface="Times New Roman" panose="02020603050405020304" pitchFamily="18" charset="0"/>
                <a:cs typeface="Times New Roman" panose="02020603050405020304" pitchFamily="18" charset="0"/>
              </a:rPr>
              <a:t>1. Vẽ các lực hướng tâm trong các hình sau? Gọi tên lực đóng vai trò hướng tâm? Lực gây gia tốc hướng tâm cho ghế?</a:t>
            </a:r>
            <a:r>
              <a:rPr lang="en-US" sz="3000" dirty="0">
                <a:solidFill>
                  <a:srgbClr val="FF0000"/>
                </a:solidFill>
                <a:latin typeface="Times New Roman" panose="02020603050405020304" pitchFamily="18" charset="0"/>
                <a:cs typeface="Times New Roman" panose="02020603050405020304" pitchFamily="18" charset="0"/>
              </a:rPr>
              <a:t/>
            </a:r>
            <a:br>
              <a:rPr lang="en-US" sz="3000" dirty="0">
                <a:solidFill>
                  <a:srgbClr val="FF0000"/>
                </a:solidFill>
                <a:latin typeface="Times New Roman" panose="02020603050405020304" pitchFamily="18" charset="0"/>
                <a:cs typeface="Times New Roman" panose="02020603050405020304" pitchFamily="18" charset="0"/>
              </a:rPr>
            </a:br>
            <a:endParaRPr lang="en-US" sz="3000" dirty="0">
              <a:solidFill>
                <a:srgbClr val="FF0000"/>
              </a:solidFill>
              <a:latin typeface="Times New Roman" panose="02020603050405020304" pitchFamily="18" charset="0"/>
              <a:cs typeface="Times New Roman" panose="02020603050405020304" pitchFamily="18" charset="0"/>
            </a:endParaRPr>
          </a:p>
        </p:txBody>
      </p:sp>
      <p:pic>
        <p:nvPicPr>
          <p:cNvPr id="3" name="Content Placeholder 4">
            <a:extLst>
              <a:ext uri="{FF2B5EF4-FFF2-40B4-BE49-F238E27FC236}">
                <a16:creationId xmlns:a16="http://schemas.microsoft.com/office/drawing/2014/main" id="{61A660F0-C4EB-4212-B28D-CD0054CEAD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6400"/>
            <a:ext cx="9144000" cy="5062371"/>
          </a:xfrm>
          <a:prstGeom prst="rect">
            <a:avLst/>
          </a:prstGeom>
        </p:spPr>
      </p:pic>
    </p:spTree>
    <p:extLst>
      <p:ext uri="{BB962C8B-B14F-4D97-AF65-F5344CB8AC3E}">
        <p14:creationId xmlns:p14="http://schemas.microsoft.com/office/powerpoint/2010/main" val="6671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AE74B-2BC5-42B2-A5F8-A0C9BBC9F301}"/>
              </a:ext>
            </a:extLst>
          </p:cNvPr>
          <p:cNvSpPr txBox="1">
            <a:spLocks/>
          </p:cNvSpPr>
          <p:nvPr/>
        </p:nvSpPr>
        <p:spPr>
          <a:xfrm>
            <a:off x="381000" y="427038"/>
            <a:ext cx="8229600" cy="792162"/>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pt-BR" sz="3000" dirty="0">
                <a:solidFill>
                  <a:srgbClr val="FF0000"/>
                </a:solidFill>
                <a:latin typeface="Times New Roman" panose="02020603050405020304" pitchFamily="18" charset="0"/>
                <a:cs typeface="Times New Roman" panose="02020603050405020304" pitchFamily="18" charset="0"/>
              </a:rPr>
              <a:t>Lực nào gây gia tốc hướng tâm cho quả cầu?</a:t>
            </a:r>
            <a:r>
              <a:rPr lang="en-US" sz="3000" dirty="0">
                <a:solidFill>
                  <a:srgbClr val="FF0000"/>
                </a:solidFill>
                <a:latin typeface="Times New Roman" panose="02020603050405020304" pitchFamily="18" charset="0"/>
                <a:cs typeface="Times New Roman" panose="02020603050405020304" pitchFamily="18" charset="0"/>
              </a:rPr>
              <a:t/>
            </a:r>
            <a:br>
              <a:rPr lang="en-US" sz="3000" dirty="0">
                <a:solidFill>
                  <a:srgbClr val="FF0000"/>
                </a:solidFill>
                <a:latin typeface="Times New Roman" panose="02020603050405020304" pitchFamily="18" charset="0"/>
                <a:cs typeface="Times New Roman" panose="02020603050405020304" pitchFamily="18" charset="0"/>
              </a:rPr>
            </a:br>
            <a:endParaRPr lang="en-US" sz="3000" dirty="0">
              <a:solidFill>
                <a:srgbClr val="FF0000"/>
              </a:solidFill>
              <a:latin typeface="Times New Roman" panose="02020603050405020304" pitchFamily="18" charset="0"/>
              <a:cs typeface="Times New Roman" panose="02020603050405020304" pitchFamily="18" charset="0"/>
            </a:endParaRPr>
          </a:p>
        </p:txBody>
      </p:sp>
      <p:pic>
        <p:nvPicPr>
          <p:cNvPr id="3" name="Content Placeholder 3">
            <a:extLst>
              <a:ext uri="{FF2B5EF4-FFF2-40B4-BE49-F238E27FC236}">
                <a16:creationId xmlns:a16="http://schemas.microsoft.com/office/drawing/2014/main" id="{A35EF0FE-F04A-4BE8-99B7-0912B39F84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981200"/>
            <a:ext cx="8266568" cy="4528879"/>
          </a:xfrm>
          <a:prstGeom prst="rect">
            <a:avLst/>
          </a:prstGeom>
        </p:spPr>
      </p:pic>
    </p:spTree>
    <p:extLst>
      <p:ext uri="{BB962C8B-B14F-4D97-AF65-F5344CB8AC3E}">
        <p14:creationId xmlns:p14="http://schemas.microsoft.com/office/powerpoint/2010/main" val="18249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5D2A0-3A48-4169-8A1C-31C0C1F8C8A1}"/>
              </a:ext>
            </a:extLst>
          </p:cNvPr>
          <p:cNvSpPr txBox="1">
            <a:spLocks/>
          </p:cNvSpPr>
          <p:nvPr/>
        </p:nvSpPr>
        <p:spPr>
          <a:xfrm>
            <a:off x="457200" y="274638"/>
            <a:ext cx="8229600" cy="710437"/>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pt-BR" sz="3000" dirty="0">
                <a:solidFill>
                  <a:srgbClr val="FF0000"/>
                </a:solidFill>
                <a:latin typeface="Times New Roman" panose="02020603050405020304" pitchFamily="18" charset="0"/>
                <a:cs typeface="Times New Roman" panose="02020603050405020304" pitchFamily="18" charset="0"/>
              </a:rPr>
              <a:t>2. Tại sao những cây cầu thường có dạng vồng lên?</a:t>
            </a:r>
            <a:r>
              <a:rPr lang="en-US" sz="3000" dirty="0">
                <a:solidFill>
                  <a:srgbClr val="FF0000"/>
                </a:solidFill>
                <a:latin typeface="Times New Roman" panose="02020603050405020304" pitchFamily="18" charset="0"/>
                <a:cs typeface="Times New Roman" panose="02020603050405020304" pitchFamily="18" charset="0"/>
              </a:rPr>
              <a:t/>
            </a:r>
            <a:br>
              <a:rPr lang="en-US" sz="3000" dirty="0">
                <a:solidFill>
                  <a:srgbClr val="FF0000"/>
                </a:solidFill>
                <a:latin typeface="Times New Roman" panose="02020603050405020304" pitchFamily="18" charset="0"/>
                <a:cs typeface="Times New Roman" panose="02020603050405020304" pitchFamily="18" charset="0"/>
              </a:rPr>
            </a:br>
            <a:endParaRPr lang="en-US" sz="3000" dirty="0">
              <a:solidFill>
                <a:srgbClr val="FF0000"/>
              </a:solidFill>
              <a:latin typeface="Times New Roman" panose="02020603050405020304" pitchFamily="18" charset="0"/>
              <a:cs typeface="Times New Roman" panose="02020603050405020304" pitchFamily="18" charset="0"/>
            </a:endParaRPr>
          </a:p>
        </p:txBody>
      </p:sp>
      <p:pic>
        <p:nvPicPr>
          <p:cNvPr id="3" name="Content Placeholder 3">
            <a:extLst>
              <a:ext uri="{FF2B5EF4-FFF2-40B4-BE49-F238E27FC236}">
                <a16:creationId xmlns:a16="http://schemas.microsoft.com/office/drawing/2014/main" id="{17F866BA-600E-44D5-B73C-2B2B098B31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1030"/>
            <a:ext cx="9172074" cy="4953000"/>
          </a:xfrm>
          <a:prstGeom prst="rect">
            <a:avLst/>
          </a:prstGeom>
        </p:spPr>
      </p:pic>
      <p:pic>
        <p:nvPicPr>
          <p:cNvPr id="4" name="Picture 3">
            <a:extLst>
              <a:ext uri="{FF2B5EF4-FFF2-40B4-BE49-F238E27FC236}">
                <a16:creationId xmlns:a16="http://schemas.microsoft.com/office/drawing/2014/main" id="{424CB26A-2881-45F8-81B9-C4610A25C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7" y="1600200"/>
            <a:ext cx="9144000" cy="5257800"/>
          </a:xfrm>
          <a:prstGeom prst="rect">
            <a:avLst/>
          </a:prstGeom>
        </p:spPr>
      </p:pic>
      <p:pic>
        <p:nvPicPr>
          <p:cNvPr id="5" name="Picture 4">
            <a:extLst>
              <a:ext uri="{FF2B5EF4-FFF2-40B4-BE49-F238E27FC236}">
                <a16:creationId xmlns:a16="http://schemas.microsoft.com/office/drawing/2014/main" id="{339283D8-80B9-4AE8-86CB-E07FB193C2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66075"/>
            <a:ext cx="9144000" cy="5491925"/>
          </a:xfrm>
          <a:prstGeom prst="rect">
            <a:avLst/>
          </a:prstGeom>
        </p:spPr>
      </p:pic>
    </p:spTree>
    <p:extLst>
      <p:ext uri="{BB962C8B-B14F-4D97-AF65-F5344CB8AC3E}">
        <p14:creationId xmlns:p14="http://schemas.microsoft.com/office/powerpoint/2010/main" val="403742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D3596CA9-6C8C-41A4-90D1-CDD8980E8C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43" y="2286000"/>
            <a:ext cx="8818880" cy="4038600"/>
          </a:xfrm>
          <a:prstGeom prst="rect">
            <a:avLst/>
          </a:prstGeom>
        </p:spPr>
      </p:pic>
      <p:sp>
        <p:nvSpPr>
          <p:cNvPr id="3" name="Title 1">
            <a:extLst>
              <a:ext uri="{FF2B5EF4-FFF2-40B4-BE49-F238E27FC236}">
                <a16:creationId xmlns:a16="http://schemas.microsoft.com/office/drawing/2014/main" id="{3703670D-8E40-4D17-A511-D4BC9C1DD4E4}"/>
              </a:ext>
            </a:extLst>
          </p:cNvPr>
          <p:cNvSpPr txBox="1">
            <a:spLocks/>
          </p:cNvSpPr>
          <p:nvPr/>
        </p:nvSpPr>
        <p:spPr>
          <a:xfrm>
            <a:off x="304800" y="3810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3000" dirty="0">
                <a:solidFill>
                  <a:srgbClr val="FF0000"/>
                </a:solidFill>
                <a:latin typeface="Times New Roman" panose="02020603050405020304" pitchFamily="18" charset="0"/>
                <a:cs typeface="Times New Roman" panose="02020603050405020304" pitchFamily="18" charset="0"/>
              </a:rPr>
              <a:t>2. Tại sao những cây cầu thường có dạng vồng lên?</a:t>
            </a:r>
            <a:r>
              <a:rPr lang="en-US" sz="3000" dirty="0">
                <a:solidFill>
                  <a:srgbClr val="FF0000"/>
                </a:solidFill>
                <a:latin typeface="Times New Roman" panose="02020603050405020304" pitchFamily="18" charset="0"/>
                <a:cs typeface="Times New Roman" panose="02020603050405020304" pitchFamily="18" charset="0"/>
              </a:rPr>
              <a:t/>
            </a:r>
            <a:br>
              <a:rPr lang="en-US" sz="3000" dirty="0">
                <a:solidFill>
                  <a:srgbClr val="FF0000"/>
                </a:solidFill>
                <a:latin typeface="Times New Roman" panose="02020603050405020304" pitchFamily="18" charset="0"/>
                <a:cs typeface="Times New Roman" panose="02020603050405020304" pitchFamily="18" charset="0"/>
              </a:rPr>
            </a:br>
            <a:endParaRPr lang="en-US" sz="3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31894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B1557-0206-4054-A5DB-CB232150C87D}"/>
              </a:ext>
            </a:extLst>
          </p:cNvPr>
          <p:cNvSpPr txBox="1">
            <a:spLocks/>
          </p:cNvSpPr>
          <p:nvPr/>
        </p:nvSpPr>
        <p:spPr>
          <a:xfrm>
            <a:off x="457200" y="274638"/>
            <a:ext cx="8229600" cy="1143000"/>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pt-BR" sz="3000" dirty="0">
                <a:solidFill>
                  <a:srgbClr val="FF0000"/>
                </a:solidFill>
                <a:latin typeface="Times New Roman" panose="02020603050405020304" pitchFamily="18" charset="0"/>
                <a:cs typeface="Times New Roman" panose="02020603050405020304" pitchFamily="18" charset="0"/>
                <a:hlinkClick r:id="rId2" action="ppaction://hlinkfile"/>
              </a:rPr>
              <a:t>3. Tại sao vận động viên đua xe phải nghiêng người khi ôm cua?</a:t>
            </a:r>
            <a:r>
              <a:rPr lang="en-US" sz="3000" dirty="0">
                <a:solidFill>
                  <a:srgbClr val="FF0000"/>
                </a:solidFill>
                <a:latin typeface="Times New Roman" panose="02020603050405020304" pitchFamily="18" charset="0"/>
                <a:cs typeface="Times New Roman" panose="02020603050405020304" pitchFamily="18" charset="0"/>
                <a:hlinkClick r:id="rId2" action="ppaction://hlinkfile"/>
              </a:rPr>
              <a:t/>
            </a:r>
            <a:br>
              <a:rPr lang="en-US" sz="3000" dirty="0">
                <a:solidFill>
                  <a:srgbClr val="FF0000"/>
                </a:solidFill>
                <a:latin typeface="Times New Roman" panose="02020603050405020304" pitchFamily="18" charset="0"/>
                <a:cs typeface="Times New Roman" panose="02020603050405020304" pitchFamily="18" charset="0"/>
                <a:hlinkClick r:id="rId2" action="ppaction://hlinkfile"/>
              </a:rPr>
            </a:br>
            <a:endParaRPr lang="en-US" sz="3000" dirty="0">
              <a:solidFill>
                <a:srgbClr val="FF0000"/>
              </a:solidFill>
              <a:latin typeface="Times New Roman" panose="02020603050405020304" pitchFamily="18" charset="0"/>
              <a:cs typeface="Times New Roman" panose="02020603050405020304" pitchFamily="18" charset="0"/>
            </a:endParaRPr>
          </a:p>
        </p:txBody>
      </p:sp>
      <p:pic>
        <p:nvPicPr>
          <p:cNvPr id="3" name="Content Placeholder 8">
            <a:extLst>
              <a:ext uri="{FF2B5EF4-FFF2-40B4-BE49-F238E27FC236}">
                <a16:creationId xmlns:a16="http://schemas.microsoft.com/office/drawing/2014/main" id="{B7DBD7D9-B9D3-4363-870B-2E2ADE4FA7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04950"/>
            <a:ext cx="8991600" cy="5334000"/>
          </a:xfrm>
          <a:prstGeom prst="rect">
            <a:avLst/>
          </a:prstGeom>
        </p:spPr>
      </p:pic>
      <p:pic>
        <p:nvPicPr>
          <p:cNvPr id="4" name="Picture 3">
            <a:extLst>
              <a:ext uri="{FF2B5EF4-FFF2-40B4-BE49-F238E27FC236}">
                <a16:creationId xmlns:a16="http://schemas.microsoft.com/office/drawing/2014/main" id="{C637DF5E-898E-4D19-8DF6-AFC6414692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 y="1196578"/>
            <a:ext cx="9144000" cy="5661422"/>
          </a:xfrm>
          <a:prstGeom prst="rect">
            <a:avLst/>
          </a:prstGeom>
        </p:spPr>
      </p:pic>
    </p:spTree>
    <p:extLst>
      <p:ext uri="{BB962C8B-B14F-4D97-AF65-F5344CB8AC3E}">
        <p14:creationId xmlns:p14="http://schemas.microsoft.com/office/powerpoint/2010/main" val="254178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77D40-3561-4CF2-A5F1-58E9E3A032B0}"/>
              </a:ext>
            </a:extLst>
          </p:cNvPr>
          <p:cNvSpPr txBox="1">
            <a:spLocks/>
          </p:cNvSpPr>
          <p:nvPr/>
        </p:nvSpPr>
        <p:spPr>
          <a:xfrm>
            <a:off x="457200" y="274638"/>
            <a:ext cx="8229600" cy="1143000"/>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pt-BR" sz="3000" dirty="0">
                <a:solidFill>
                  <a:srgbClr val="FF0000"/>
                </a:solidFill>
                <a:latin typeface="Times New Roman" panose="02020603050405020304" pitchFamily="18" charset="0"/>
                <a:cs typeface="Times New Roman" panose="02020603050405020304" pitchFamily="18" charset="0"/>
              </a:rPr>
              <a:t>4. Tại sao tàu lượn không rời khỏi đường ray ở điểm cao nhất?</a:t>
            </a:r>
            <a:r>
              <a:rPr lang="en-US" sz="3000" dirty="0">
                <a:solidFill>
                  <a:srgbClr val="FF0000"/>
                </a:solidFill>
                <a:latin typeface="Times New Roman" panose="02020603050405020304" pitchFamily="18" charset="0"/>
                <a:cs typeface="Times New Roman" panose="02020603050405020304" pitchFamily="18" charset="0"/>
              </a:rPr>
              <a:t/>
            </a:r>
            <a:br>
              <a:rPr lang="en-US" sz="3000" dirty="0">
                <a:solidFill>
                  <a:srgbClr val="FF0000"/>
                </a:solidFill>
                <a:latin typeface="Times New Roman" panose="02020603050405020304" pitchFamily="18" charset="0"/>
                <a:cs typeface="Times New Roman" panose="02020603050405020304" pitchFamily="18" charset="0"/>
              </a:rPr>
            </a:br>
            <a:endParaRPr lang="en-US" sz="3000" dirty="0">
              <a:solidFill>
                <a:srgbClr val="FF0000"/>
              </a:solidFill>
              <a:latin typeface="Times New Roman" panose="02020603050405020304" pitchFamily="18" charset="0"/>
              <a:cs typeface="Times New Roman" panose="02020603050405020304" pitchFamily="18" charset="0"/>
            </a:endParaRPr>
          </a:p>
        </p:txBody>
      </p:sp>
      <p:pic>
        <p:nvPicPr>
          <p:cNvPr id="3" name="Content Placeholder 3">
            <a:extLst>
              <a:ext uri="{FF2B5EF4-FFF2-40B4-BE49-F238E27FC236}">
                <a16:creationId xmlns:a16="http://schemas.microsoft.com/office/drawing/2014/main" id="{5EAB8A02-937C-4BA6-8123-FD095203DC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676400"/>
            <a:ext cx="8763000" cy="4887058"/>
          </a:xfrm>
          <a:prstGeom prst="rect">
            <a:avLst/>
          </a:prstGeom>
        </p:spPr>
      </p:pic>
      <p:pic>
        <p:nvPicPr>
          <p:cNvPr id="4" name="Picture 3">
            <a:extLst>
              <a:ext uri="{FF2B5EF4-FFF2-40B4-BE49-F238E27FC236}">
                <a16:creationId xmlns:a16="http://schemas.microsoft.com/office/drawing/2014/main" id="{AB84B41E-574D-4906-B64D-5ED978A595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71" y="1295400"/>
            <a:ext cx="9180971" cy="5375130"/>
          </a:xfrm>
          <a:prstGeom prst="rect">
            <a:avLst/>
          </a:prstGeom>
        </p:spPr>
      </p:pic>
    </p:spTree>
    <p:extLst>
      <p:ext uri="{BB962C8B-B14F-4D97-AF65-F5344CB8AC3E}">
        <p14:creationId xmlns:p14="http://schemas.microsoft.com/office/powerpoint/2010/main" val="112483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00C99-F9EE-46A6-A743-D9D9A640892E}"/>
              </a:ext>
            </a:extLst>
          </p:cNvPr>
          <p:cNvSpPr txBox="1">
            <a:spLocks/>
          </p:cNvSpPr>
          <p:nvPr/>
        </p:nvSpPr>
        <p:spPr>
          <a:xfrm>
            <a:off x="304800" y="274638"/>
            <a:ext cx="8839200" cy="1325562"/>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000" dirty="0">
                <a:solidFill>
                  <a:srgbClr val="FF0000"/>
                </a:solidFill>
                <a:latin typeface="Times New Roman" panose="02020603050405020304" pitchFamily="18" charset="0"/>
                <a:cs typeface="Times New Roman" panose="02020603050405020304" pitchFamily="18" charset="0"/>
              </a:rPr>
              <a:t>5. </a:t>
            </a:r>
            <a:r>
              <a:rPr lang="en-US" sz="3000" dirty="0" err="1">
                <a:solidFill>
                  <a:srgbClr val="FF0000"/>
                </a:solidFill>
                <a:latin typeface="Times New Roman" panose="02020603050405020304" pitchFamily="18" charset="0"/>
                <a:cs typeface="Times New Roman" panose="02020603050405020304" pitchFamily="18" charset="0"/>
              </a:rPr>
              <a:t>Trường</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hợp</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xe</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chạy</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theo</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đường</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vòng</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cung</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trên</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mặt</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đường</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nằm</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ngang</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thì</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lực</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nào</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đóng</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vai</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trò</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lực</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hướng</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tâm</a:t>
            </a:r>
            <a:r>
              <a:rPr lang="en-US" sz="3000" dirty="0">
                <a:solidFill>
                  <a:srgbClr val="FF0000"/>
                </a:solidFill>
                <a:latin typeface="Times New Roman" panose="02020603050405020304" pitchFamily="18" charset="0"/>
                <a:cs typeface="Times New Roman" panose="02020603050405020304" pitchFamily="18" charset="0"/>
              </a:rPr>
              <a:t>?</a:t>
            </a:r>
          </a:p>
        </p:txBody>
      </p:sp>
      <p:pic>
        <p:nvPicPr>
          <p:cNvPr id="3" name="Content Placeholder 3">
            <a:extLst>
              <a:ext uri="{FF2B5EF4-FFF2-40B4-BE49-F238E27FC236}">
                <a16:creationId xmlns:a16="http://schemas.microsoft.com/office/drawing/2014/main" id="{1DAD191E-F023-4F68-A2F3-FEDBA66C18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1447800"/>
            <a:ext cx="4114799" cy="5257800"/>
          </a:xfrm>
          <a:prstGeom prst="rect">
            <a:avLst/>
          </a:prstGeom>
        </p:spPr>
      </p:pic>
    </p:spTree>
    <p:extLst>
      <p:ext uri="{BB962C8B-B14F-4D97-AF65-F5344CB8AC3E}">
        <p14:creationId xmlns:p14="http://schemas.microsoft.com/office/powerpoint/2010/main" val="229774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ác cách sử dụng của máy mài góc - Máy mài cầm tay"/>
          <p:cNvPicPr/>
          <p:nvPr/>
        </p:nvPicPr>
        <p:blipFill>
          <a:blip r:embed="rId2">
            <a:extLst>
              <a:ext uri="{28A0092B-C50C-407E-A947-70E740481C1C}">
                <a14:useLocalDpi xmlns:a14="http://schemas.microsoft.com/office/drawing/2010/main" val="0"/>
              </a:ext>
            </a:extLst>
          </a:blip>
          <a:srcRect/>
          <a:stretch>
            <a:fillRect/>
          </a:stretch>
        </p:blipFill>
        <p:spPr bwMode="auto">
          <a:xfrm>
            <a:off x="685800" y="716578"/>
            <a:ext cx="8077200" cy="4617421"/>
          </a:xfrm>
          <a:prstGeom prst="rect">
            <a:avLst/>
          </a:prstGeom>
          <a:noFill/>
          <a:ln>
            <a:noFill/>
          </a:ln>
        </p:spPr>
      </p:pic>
      <p:sp>
        <p:nvSpPr>
          <p:cNvPr id="4" name="Rectangle 3"/>
          <p:cNvSpPr/>
          <p:nvPr/>
        </p:nvSpPr>
        <p:spPr>
          <a:xfrm>
            <a:off x="990600" y="5552235"/>
            <a:ext cx="7239000" cy="553998"/>
          </a:xfrm>
          <a:prstGeom prst="rect">
            <a:avLst/>
          </a:prstGeom>
        </p:spPr>
        <p:txBody>
          <a:bodyPr wrap="square">
            <a:spAutoFit/>
          </a:bodyPr>
          <a:lstStyle/>
          <a:p>
            <a:pPr algn="ctr"/>
            <a:r>
              <a:rPr lang="nl-NL" sz="3000" dirty="0">
                <a:solidFill>
                  <a:srgbClr val="0070C0"/>
                </a:solidFill>
                <a:latin typeface="Times New Roman" pitchFamily="18" charset="0"/>
                <a:cs typeface="Times New Roman" pitchFamily="18" charset="0"/>
              </a:rPr>
              <a:t>Em hãy nhận xét hướng bay của tia lửa</a:t>
            </a:r>
            <a:endParaRPr lang="en-US" sz="3000" dirty="0">
              <a:solidFill>
                <a:srgbClr val="0070C0"/>
              </a:solidFill>
              <a:latin typeface="Times New Roman" pitchFamily="18" charset="0"/>
              <a:cs typeface="Times New Roman" pitchFamily="18" charset="0"/>
            </a:endParaRPr>
          </a:p>
        </p:txBody>
      </p:sp>
      <p:sp>
        <p:nvSpPr>
          <p:cNvPr id="5" name="Rectangle 4"/>
          <p:cNvSpPr/>
          <p:nvPr/>
        </p:nvSpPr>
        <p:spPr>
          <a:xfrm>
            <a:off x="1815773" y="36677"/>
            <a:ext cx="5270827" cy="553998"/>
          </a:xfrm>
          <a:prstGeom prst="rect">
            <a:avLst/>
          </a:prstGeom>
        </p:spPr>
        <p:txBody>
          <a:bodyPr wrap="square">
            <a:spAutoFit/>
          </a:bodyPr>
          <a:lstStyle/>
          <a:p>
            <a:pPr algn="ctr"/>
            <a:r>
              <a:rPr lang="nl-NL" sz="3000" dirty="0">
                <a:solidFill>
                  <a:srgbClr val="0070C0"/>
                </a:solidFill>
                <a:latin typeface="Times New Roman" panose="02020603050405020304" pitchFamily="18" charset="0"/>
                <a:cs typeface="Times New Roman" panose="02020603050405020304" pitchFamily="18" charset="0"/>
                <a:hlinkClick r:id="rId3" action="ppaction://hlinkfile"/>
              </a:rPr>
              <a:t>Tia lửa khi mài kim loại</a:t>
            </a:r>
            <a:endParaRPr lang="en-US" sz="30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16347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6E9F2-B539-4BA4-968C-E37ADDD3CDC2}"/>
              </a:ext>
            </a:extLst>
          </p:cNvPr>
          <p:cNvSpPr txBox="1">
            <a:spLocks/>
          </p:cNvSpPr>
          <p:nvPr/>
        </p:nvSpPr>
        <p:spPr>
          <a:xfrm>
            <a:off x="457200" y="274638"/>
            <a:ext cx="8229600" cy="1096962"/>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000" dirty="0">
                <a:solidFill>
                  <a:srgbClr val="0070C0"/>
                </a:solidFill>
                <a:latin typeface="Times New Roman" panose="02020603050405020304" pitchFamily="18" charset="0"/>
                <a:cs typeface="Times New Roman" panose="02020603050405020304" pitchFamily="18" charset="0"/>
              </a:rPr>
              <a:t>? Khi ô </a:t>
            </a:r>
            <a:r>
              <a:rPr lang="en-US" sz="3000" dirty="0" err="1">
                <a:solidFill>
                  <a:srgbClr val="0070C0"/>
                </a:solidFill>
                <a:latin typeface="Times New Roman" panose="02020603050405020304" pitchFamily="18" charset="0"/>
                <a:cs typeface="Times New Roman" panose="02020603050405020304" pitchFamily="18" charset="0"/>
              </a:rPr>
              <a:t>tô</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chạy</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theo</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đường</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vòng</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cung</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tài</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xế</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cần</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lưu</a:t>
            </a:r>
            <a:r>
              <a:rPr lang="en-US" sz="3000" dirty="0">
                <a:solidFill>
                  <a:srgbClr val="0070C0"/>
                </a:solidFill>
                <a:latin typeface="Times New Roman" panose="02020603050405020304" pitchFamily="18" charset="0"/>
                <a:cs typeface="Times New Roman" panose="02020603050405020304" pitchFamily="18" charset="0"/>
              </a:rPr>
              <a:t> ý </a:t>
            </a:r>
            <a:r>
              <a:rPr lang="en-US" sz="3000" dirty="0" err="1">
                <a:solidFill>
                  <a:srgbClr val="0070C0"/>
                </a:solidFill>
                <a:latin typeface="Times New Roman" panose="02020603050405020304" pitchFamily="18" charset="0"/>
                <a:cs typeface="Times New Roman" panose="02020603050405020304" pitchFamily="18" charset="0"/>
              </a:rPr>
              <a:t>những</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điều</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gì</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để</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tránh</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xảy</a:t>
            </a:r>
            <a:r>
              <a:rPr lang="en-US" sz="3000" dirty="0">
                <a:solidFill>
                  <a:srgbClr val="0070C0"/>
                </a:solidFill>
                <a:latin typeface="Times New Roman" panose="02020603050405020304" pitchFamily="18" charset="0"/>
                <a:cs typeface="Times New Roman" panose="02020603050405020304" pitchFamily="18" charset="0"/>
              </a:rPr>
              <a:t> ra tai </a:t>
            </a:r>
            <a:r>
              <a:rPr lang="en-US" sz="3000" dirty="0" err="1">
                <a:solidFill>
                  <a:srgbClr val="0070C0"/>
                </a:solidFill>
                <a:latin typeface="Times New Roman" panose="02020603050405020304" pitchFamily="18" charset="0"/>
                <a:cs typeface="Times New Roman" panose="02020603050405020304" pitchFamily="18" charset="0"/>
              </a:rPr>
              <a:t>nạn</a:t>
            </a:r>
            <a:r>
              <a:rPr lang="en-US" sz="3000" dirty="0">
                <a:solidFill>
                  <a:srgbClr val="0070C0"/>
                </a:solidFill>
                <a:latin typeface="Times New Roman" panose="02020603050405020304" pitchFamily="18" charset="0"/>
                <a:cs typeface="Times New Roman" panose="02020603050405020304" pitchFamily="18" charset="0"/>
              </a:rPr>
              <a:t>.</a:t>
            </a:r>
          </a:p>
        </p:txBody>
      </p:sp>
      <p:pic>
        <p:nvPicPr>
          <p:cNvPr id="3" name="Picture 2">
            <a:extLst>
              <a:ext uri="{FF2B5EF4-FFF2-40B4-BE49-F238E27FC236}">
                <a16:creationId xmlns:a16="http://schemas.microsoft.com/office/drawing/2014/main" id="{D71F8E7D-EC98-4594-9DC1-E3CF0B4FA3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828800"/>
            <a:ext cx="8763000" cy="4833343"/>
          </a:xfrm>
          <a:prstGeom prst="rect">
            <a:avLst/>
          </a:prstGeom>
        </p:spPr>
      </p:pic>
    </p:spTree>
    <p:extLst>
      <p:ext uri="{BB962C8B-B14F-4D97-AF65-F5344CB8AC3E}">
        <p14:creationId xmlns:p14="http://schemas.microsoft.com/office/powerpoint/2010/main" val="238543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90D01-917D-4E13-BF01-0A6609E89C69}"/>
              </a:ext>
            </a:extLst>
          </p:cNvPr>
          <p:cNvSpPr txBox="1">
            <a:spLocks/>
          </p:cNvSpPr>
          <p:nvPr/>
        </p:nvSpPr>
        <p:spPr>
          <a:xfrm>
            <a:off x="457200" y="292438"/>
            <a:ext cx="8229600" cy="1143000"/>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000" dirty="0">
                <a:solidFill>
                  <a:srgbClr val="FF0000"/>
                </a:solidFill>
                <a:latin typeface="Times New Roman" panose="02020603050405020304" pitchFamily="18" charset="0"/>
                <a:cs typeface="Times New Roman" panose="02020603050405020304" pitchFamily="18" charset="0"/>
              </a:rPr>
              <a:t>6. Khi </a:t>
            </a:r>
            <a:r>
              <a:rPr lang="en-US" sz="3000" dirty="0" err="1">
                <a:solidFill>
                  <a:srgbClr val="FF0000"/>
                </a:solidFill>
                <a:latin typeface="Times New Roman" panose="02020603050405020304" pitchFamily="18" charset="0"/>
                <a:cs typeface="Times New Roman" panose="02020603050405020304" pitchFamily="18" charset="0"/>
              </a:rPr>
              <a:t>xe</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chạy</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theo</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đường</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vòng</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cung</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trong</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các</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trường</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hợp</a:t>
            </a:r>
            <a:endParaRPr lang="en-US" sz="3000" dirty="0">
              <a:solidFill>
                <a:srgbClr val="FF0000"/>
              </a:solidFill>
              <a:latin typeface="Times New Roman" panose="02020603050405020304" pitchFamily="18" charset="0"/>
              <a:cs typeface="Times New Roman" panose="02020603050405020304" pitchFamily="18" charset="0"/>
            </a:endParaRPr>
          </a:p>
        </p:txBody>
      </p:sp>
      <p:pic>
        <p:nvPicPr>
          <p:cNvPr id="3" name="Content Placeholder 3">
            <a:extLst>
              <a:ext uri="{FF2B5EF4-FFF2-40B4-BE49-F238E27FC236}">
                <a16:creationId xmlns:a16="http://schemas.microsoft.com/office/drawing/2014/main" id="{FD353508-59D5-4DED-8304-C1C0535F06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41800"/>
            <a:ext cx="8610600" cy="4800600"/>
          </a:xfrm>
          <a:prstGeom prst="rect">
            <a:avLst/>
          </a:prstGeom>
        </p:spPr>
      </p:pic>
      <p:sp>
        <p:nvSpPr>
          <p:cNvPr id="4" name="TextBox 3">
            <a:extLst>
              <a:ext uri="{FF2B5EF4-FFF2-40B4-BE49-F238E27FC236}">
                <a16:creationId xmlns:a16="http://schemas.microsoft.com/office/drawing/2014/main" id="{4D599B01-D9FE-4ACF-8603-77B654DD872A}"/>
              </a:ext>
            </a:extLst>
          </p:cNvPr>
          <p:cNvSpPr txBox="1"/>
          <p:nvPr/>
        </p:nvSpPr>
        <p:spPr>
          <a:xfrm>
            <a:off x="3657600" y="6342400"/>
            <a:ext cx="1828800" cy="523220"/>
          </a:xfrm>
          <a:prstGeom prst="rect">
            <a:avLst/>
          </a:prstGeom>
          <a:noFill/>
        </p:spPr>
        <p:txBody>
          <a:bodyPr wrap="square" rtlCol="0">
            <a:spAutoFit/>
          </a:bodyPr>
          <a:lstStyle/>
          <a:p>
            <a:r>
              <a:rPr lang="en-US" sz="2800" dirty="0" err="1">
                <a:solidFill>
                  <a:srgbClr val="FF0000"/>
                </a:solidFill>
              </a:rPr>
              <a:t>Đường</a:t>
            </a:r>
            <a:r>
              <a:rPr lang="en-US" sz="2800" dirty="0">
                <a:solidFill>
                  <a:srgbClr val="FF0000"/>
                </a:solidFill>
              </a:rPr>
              <a:t> </a:t>
            </a:r>
            <a:r>
              <a:rPr lang="en-US" sz="2800" dirty="0" err="1">
                <a:solidFill>
                  <a:srgbClr val="FF0000"/>
                </a:solidFill>
              </a:rPr>
              <a:t>đèo</a:t>
            </a:r>
            <a:endParaRPr lang="en-US" sz="2800" dirty="0">
              <a:solidFill>
                <a:srgbClr val="FF0000"/>
              </a:solidFill>
            </a:endParaRPr>
          </a:p>
        </p:txBody>
      </p:sp>
      <p:pic>
        <p:nvPicPr>
          <p:cNvPr id="5" name="Picture 4">
            <a:extLst>
              <a:ext uri="{FF2B5EF4-FFF2-40B4-BE49-F238E27FC236}">
                <a16:creationId xmlns:a16="http://schemas.microsoft.com/office/drawing/2014/main" id="{0DCDBD34-CDEF-44BF-BA39-054FC5C742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2" y="1541801"/>
            <a:ext cx="9072418" cy="5159008"/>
          </a:xfrm>
          <a:prstGeom prst="rect">
            <a:avLst/>
          </a:prstGeom>
        </p:spPr>
      </p:pic>
      <p:sp>
        <p:nvSpPr>
          <p:cNvPr id="6" name="TextBox 5">
            <a:extLst>
              <a:ext uri="{FF2B5EF4-FFF2-40B4-BE49-F238E27FC236}">
                <a16:creationId xmlns:a16="http://schemas.microsoft.com/office/drawing/2014/main" id="{5919D5F9-FE10-40E8-B9DF-A30588283FBA}"/>
              </a:ext>
            </a:extLst>
          </p:cNvPr>
          <p:cNvSpPr txBox="1"/>
          <p:nvPr/>
        </p:nvSpPr>
        <p:spPr>
          <a:xfrm>
            <a:off x="1676400" y="6227802"/>
            <a:ext cx="7010400" cy="553998"/>
          </a:xfrm>
          <a:prstGeom prst="rect">
            <a:avLst/>
          </a:prstGeom>
          <a:noFill/>
        </p:spPr>
        <p:txBody>
          <a:bodyPr wrap="square" rtlCol="0">
            <a:spAutoFit/>
          </a:bodyPr>
          <a:lstStyle/>
          <a:p>
            <a:r>
              <a:rPr lang="en-US" sz="3000" dirty="0" err="1">
                <a:solidFill>
                  <a:srgbClr val="FF0000"/>
                </a:solidFill>
                <a:latin typeface="Times New Roman" panose="02020603050405020304" pitchFamily="18" charset="0"/>
                <a:cs typeface="Times New Roman" panose="02020603050405020304" pitchFamily="18" charset="0"/>
              </a:rPr>
              <a:t>chạy</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trong</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trường</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đua</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tốc</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độ</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cao</a:t>
            </a:r>
            <a:endParaRPr lang="en-US" sz="3000" dirty="0">
              <a:solidFill>
                <a:srgbClr val="FF0000"/>
              </a:solidFill>
              <a:latin typeface="Times New Roman" panose="02020603050405020304" pitchFamily="18" charset="0"/>
              <a:cs typeface="Times New Roman" panose="02020603050405020304" pitchFamily="18" charset="0"/>
            </a:endParaRPr>
          </a:p>
        </p:txBody>
      </p:sp>
      <p:sp>
        <p:nvSpPr>
          <p:cNvPr id="7" name="Flowchart: Process 6">
            <a:extLst>
              <a:ext uri="{FF2B5EF4-FFF2-40B4-BE49-F238E27FC236}">
                <a16:creationId xmlns:a16="http://schemas.microsoft.com/office/drawing/2014/main" id="{E35E2011-62E4-4F58-B173-80845A63C5EC}"/>
              </a:ext>
            </a:extLst>
          </p:cNvPr>
          <p:cNvSpPr/>
          <p:nvPr/>
        </p:nvSpPr>
        <p:spPr>
          <a:xfrm>
            <a:off x="4652818" y="1600200"/>
            <a:ext cx="4419600" cy="111230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err="1">
                <a:solidFill>
                  <a:srgbClr val="FFFFFF"/>
                </a:solidFill>
                <a:latin typeface="Times New Roman" panose="02020603050405020304" pitchFamily="18" charset="0"/>
                <a:cs typeface="Times New Roman" panose="02020603050405020304" pitchFamily="18" charset="0"/>
              </a:rPr>
              <a:t>Mặt</a:t>
            </a:r>
            <a:r>
              <a:rPr lang="en-US" sz="3000" dirty="0">
                <a:solidFill>
                  <a:srgbClr val="FFFFFF"/>
                </a:solidFill>
                <a:latin typeface="Times New Roman" panose="02020603050405020304" pitchFamily="18" charset="0"/>
                <a:cs typeface="Times New Roman" panose="02020603050405020304" pitchFamily="18" charset="0"/>
              </a:rPr>
              <a:t> </a:t>
            </a:r>
            <a:r>
              <a:rPr lang="en-US" sz="3000" dirty="0" err="1">
                <a:solidFill>
                  <a:srgbClr val="FFFFFF"/>
                </a:solidFill>
                <a:latin typeface="Times New Roman" panose="02020603050405020304" pitchFamily="18" charset="0"/>
                <a:cs typeface="Times New Roman" panose="02020603050405020304" pitchFamily="18" charset="0"/>
              </a:rPr>
              <a:t>đường</a:t>
            </a:r>
            <a:r>
              <a:rPr lang="en-US" sz="3000" dirty="0">
                <a:solidFill>
                  <a:srgbClr val="FFFFFF"/>
                </a:solidFill>
                <a:latin typeface="Times New Roman" panose="02020603050405020304" pitchFamily="18" charset="0"/>
                <a:cs typeface="Times New Roman" panose="02020603050405020304" pitchFamily="18" charset="0"/>
              </a:rPr>
              <a:t> </a:t>
            </a:r>
            <a:r>
              <a:rPr lang="en-US" sz="3000" dirty="0" err="1">
                <a:solidFill>
                  <a:srgbClr val="FFFFFF"/>
                </a:solidFill>
                <a:latin typeface="Times New Roman" panose="02020603050405020304" pitchFamily="18" charset="0"/>
                <a:cs typeface="Times New Roman" panose="02020603050405020304" pitchFamily="18" charset="0"/>
              </a:rPr>
              <a:t>phải</a:t>
            </a:r>
            <a:r>
              <a:rPr lang="en-US" sz="3000" dirty="0">
                <a:solidFill>
                  <a:srgbClr val="FFFFFF"/>
                </a:solidFill>
                <a:latin typeface="Times New Roman" panose="02020603050405020304" pitchFamily="18" charset="0"/>
                <a:cs typeface="Times New Roman" panose="02020603050405020304" pitchFamily="18" charset="0"/>
              </a:rPr>
              <a:t> </a:t>
            </a:r>
            <a:r>
              <a:rPr lang="en-US" sz="3000" dirty="0" err="1">
                <a:solidFill>
                  <a:srgbClr val="FFFFFF"/>
                </a:solidFill>
                <a:latin typeface="Times New Roman" panose="02020603050405020304" pitchFamily="18" charset="0"/>
                <a:cs typeface="Times New Roman" panose="02020603050405020304" pitchFamily="18" charset="0"/>
              </a:rPr>
              <a:t>được</a:t>
            </a:r>
            <a:r>
              <a:rPr lang="en-US" sz="3000" dirty="0">
                <a:solidFill>
                  <a:srgbClr val="FFFFFF"/>
                </a:solidFill>
                <a:latin typeface="Times New Roman" panose="02020603050405020304" pitchFamily="18" charset="0"/>
                <a:cs typeface="Times New Roman" panose="02020603050405020304" pitchFamily="18" charset="0"/>
              </a:rPr>
              <a:t> </a:t>
            </a:r>
            <a:r>
              <a:rPr lang="en-US" sz="3000" dirty="0" err="1">
                <a:solidFill>
                  <a:srgbClr val="FFFFFF"/>
                </a:solidFill>
                <a:latin typeface="Times New Roman" panose="02020603050405020304" pitchFamily="18" charset="0"/>
                <a:cs typeface="Times New Roman" panose="02020603050405020304" pitchFamily="18" charset="0"/>
              </a:rPr>
              <a:t>thiết</a:t>
            </a:r>
            <a:r>
              <a:rPr lang="en-US" sz="3000" dirty="0">
                <a:solidFill>
                  <a:srgbClr val="FFFFFF"/>
                </a:solidFill>
                <a:latin typeface="Times New Roman" panose="02020603050405020304" pitchFamily="18" charset="0"/>
                <a:cs typeface="Times New Roman" panose="02020603050405020304" pitchFamily="18" charset="0"/>
              </a:rPr>
              <a:t> </a:t>
            </a:r>
            <a:r>
              <a:rPr lang="en-US" sz="3000" dirty="0" err="1">
                <a:solidFill>
                  <a:srgbClr val="FFFFFF"/>
                </a:solidFill>
                <a:latin typeface="Times New Roman" panose="02020603050405020304" pitchFamily="18" charset="0"/>
                <a:cs typeface="Times New Roman" panose="02020603050405020304" pitchFamily="18" charset="0"/>
              </a:rPr>
              <a:t>kế</a:t>
            </a:r>
            <a:r>
              <a:rPr lang="en-US" sz="3000" dirty="0">
                <a:solidFill>
                  <a:srgbClr val="FFFFFF"/>
                </a:solidFill>
                <a:latin typeface="Times New Roman" panose="02020603050405020304" pitchFamily="18" charset="0"/>
                <a:cs typeface="Times New Roman" panose="02020603050405020304" pitchFamily="18" charset="0"/>
              </a:rPr>
              <a:t> </a:t>
            </a:r>
            <a:r>
              <a:rPr lang="en-US" sz="3000" dirty="0" err="1">
                <a:solidFill>
                  <a:srgbClr val="FFFFFF"/>
                </a:solidFill>
                <a:latin typeface="Times New Roman" panose="02020603050405020304" pitchFamily="18" charset="0"/>
                <a:cs typeface="Times New Roman" panose="02020603050405020304" pitchFamily="18" charset="0"/>
              </a:rPr>
              <a:t>như</a:t>
            </a:r>
            <a:r>
              <a:rPr lang="en-US" sz="3000" dirty="0">
                <a:solidFill>
                  <a:srgbClr val="FFFFFF"/>
                </a:solidFill>
                <a:latin typeface="Times New Roman" panose="02020603050405020304" pitchFamily="18" charset="0"/>
                <a:cs typeface="Times New Roman" panose="02020603050405020304" pitchFamily="18" charset="0"/>
              </a:rPr>
              <a:t> </a:t>
            </a:r>
            <a:r>
              <a:rPr lang="en-US" sz="3000" dirty="0" err="1">
                <a:solidFill>
                  <a:srgbClr val="FFFFFF"/>
                </a:solidFill>
                <a:latin typeface="Times New Roman" panose="02020603050405020304" pitchFamily="18" charset="0"/>
                <a:cs typeface="Times New Roman" panose="02020603050405020304" pitchFamily="18" charset="0"/>
              </a:rPr>
              <a:t>thế</a:t>
            </a:r>
            <a:r>
              <a:rPr lang="en-US" sz="3000" dirty="0">
                <a:solidFill>
                  <a:srgbClr val="FFFFFF"/>
                </a:solidFill>
                <a:latin typeface="Times New Roman" panose="02020603050405020304" pitchFamily="18" charset="0"/>
                <a:cs typeface="Times New Roman" panose="02020603050405020304" pitchFamily="18" charset="0"/>
              </a:rPr>
              <a:t> </a:t>
            </a:r>
            <a:r>
              <a:rPr lang="en-US" sz="3000" dirty="0" err="1">
                <a:solidFill>
                  <a:srgbClr val="FFFFFF"/>
                </a:solidFill>
                <a:latin typeface="Times New Roman" panose="02020603050405020304" pitchFamily="18" charset="0"/>
                <a:cs typeface="Times New Roman" panose="02020603050405020304" pitchFamily="18" charset="0"/>
              </a:rPr>
              <a:t>nào</a:t>
            </a:r>
            <a:r>
              <a:rPr lang="en-US" sz="3000" dirty="0">
                <a:solidFill>
                  <a:srgbClr val="FFFF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0132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Đệm giảm xóc ô tô TTC giúp bạn không bị nghiêng xe rẽ đột ngột"/>
          <p:cNvPicPr/>
          <p:nvPr/>
        </p:nvPicPr>
        <p:blipFill>
          <a:blip r:embed="rId2">
            <a:extLst>
              <a:ext uri="{28A0092B-C50C-407E-A947-70E740481C1C}">
                <a14:useLocalDpi xmlns:a14="http://schemas.microsoft.com/office/drawing/2010/main" val="0"/>
              </a:ext>
            </a:extLst>
          </a:blip>
          <a:srcRect/>
          <a:stretch>
            <a:fillRect/>
          </a:stretch>
        </p:blipFill>
        <p:spPr bwMode="auto">
          <a:xfrm>
            <a:off x="990600" y="609600"/>
            <a:ext cx="7086600" cy="4419600"/>
          </a:xfrm>
          <a:prstGeom prst="rect">
            <a:avLst/>
          </a:prstGeom>
          <a:noFill/>
          <a:ln>
            <a:noFill/>
          </a:ln>
        </p:spPr>
      </p:pic>
      <p:sp>
        <p:nvSpPr>
          <p:cNvPr id="3" name="Rectangle 2"/>
          <p:cNvSpPr/>
          <p:nvPr/>
        </p:nvSpPr>
        <p:spPr>
          <a:xfrm>
            <a:off x="152400" y="5410200"/>
            <a:ext cx="8763000" cy="553998"/>
          </a:xfrm>
          <a:prstGeom prst="rect">
            <a:avLst/>
          </a:prstGeom>
        </p:spPr>
        <p:txBody>
          <a:bodyPr wrap="square">
            <a:spAutoFit/>
          </a:bodyPr>
          <a:lstStyle/>
          <a:p>
            <a:pPr algn="ctr"/>
            <a:r>
              <a:rPr lang="nl-NL" sz="3000" dirty="0"/>
              <a:t> </a:t>
            </a:r>
            <a:r>
              <a:rPr lang="nl-NL" sz="3000" dirty="0">
                <a:latin typeface="Times New Roman" pitchFamily="18" charset="0"/>
                <a:cs typeface="Times New Roman" pitchFamily="18" charset="0"/>
              </a:rPr>
              <a:t>Vì sao mặt đường bị nghiêng ở những khúc cong?</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1155041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Đua xe MotoGP, Portuguese GP: &amp;quot;Cựu vương&amp;quot; số 93 trở lại, đối thủ cũ “tuyên  chiến”"/>
          <p:cNvPicPr/>
          <p:nvPr/>
        </p:nvPicPr>
        <p:blipFill>
          <a:blip r:embed="rId2">
            <a:extLst>
              <a:ext uri="{28A0092B-C50C-407E-A947-70E740481C1C}">
                <a14:useLocalDpi xmlns:a14="http://schemas.microsoft.com/office/drawing/2010/main" val="0"/>
              </a:ext>
            </a:extLst>
          </a:blip>
          <a:srcRect/>
          <a:stretch>
            <a:fillRect/>
          </a:stretch>
        </p:blipFill>
        <p:spPr bwMode="auto">
          <a:xfrm>
            <a:off x="990600" y="533400"/>
            <a:ext cx="7086600" cy="4648200"/>
          </a:xfrm>
          <a:prstGeom prst="rect">
            <a:avLst/>
          </a:prstGeom>
          <a:noFill/>
          <a:ln>
            <a:noFill/>
          </a:ln>
        </p:spPr>
      </p:pic>
      <p:sp>
        <p:nvSpPr>
          <p:cNvPr id="4" name="Rectangle 3"/>
          <p:cNvSpPr/>
          <p:nvPr/>
        </p:nvSpPr>
        <p:spPr>
          <a:xfrm>
            <a:off x="152400" y="5410200"/>
            <a:ext cx="8763000" cy="1015663"/>
          </a:xfrm>
          <a:prstGeom prst="rect">
            <a:avLst/>
          </a:prstGeom>
        </p:spPr>
        <p:txBody>
          <a:bodyPr wrap="square">
            <a:spAutoFit/>
          </a:bodyPr>
          <a:lstStyle/>
          <a:p>
            <a:pPr algn="ctr"/>
            <a:r>
              <a:rPr lang="nl-NL" sz="3000" dirty="0">
                <a:latin typeface="Times New Roman" panose="02020603050405020304" pitchFamily="18" charset="0"/>
                <a:cs typeface="Times New Roman" panose="02020603050405020304" pitchFamily="18" charset="0"/>
              </a:rPr>
              <a:t>Vì sao vận động viên đua xe nghiêng xe  khi qua khúc cua?</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41059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990600" y="533400"/>
            <a:ext cx="7239000" cy="5029200"/>
          </a:xfrm>
          <a:prstGeom prst="rect">
            <a:avLst/>
          </a:prstGeom>
        </p:spPr>
      </p:pic>
      <p:sp>
        <p:nvSpPr>
          <p:cNvPr id="3" name="Rectangle 2"/>
          <p:cNvSpPr/>
          <p:nvPr/>
        </p:nvSpPr>
        <p:spPr>
          <a:xfrm>
            <a:off x="304800" y="5877172"/>
            <a:ext cx="8686800" cy="553998"/>
          </a:xfrm>
          <a:prstGeom prst="rect">
            <a:avLst/>
          </a:prstGeom>
        </p:spPr>
        <p:txBody>
          <a:bodyPr wrap="square">
            <a:spAutoFit/>
          </a:bodyPr>
          <a:lstStyle/>
          <a:p>
            <a:pPr algn="ctr"/>
            <a:r>
              <a:rPr lang="nl-NL" sz="3000" dirty="0">
                <a:latin typeface="Times New Roman" pitchFamily="18" charset="0"/>
                <a:cs typeface="Times New Roman" pitchFamily="18" charset="0"/>
              </a:rPr>
              <a:t>Lỗ rỗng ở các trụ bê tông được tạo ra bằng cách nào?</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2187105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52600"/>
            <a:ext cx="8991600" cy="1477328"/>
          </a:xfrm>
          <a:prstGeom prst="rect">
            <a:avLst/>
          </a:prstGeom>
        </p:spPr>
        <p:txBody>
          <a:bodyPr wrap="square">
            <a:spAutoFit/>
          </a:bodyPr>
          <a:lstStyle/>
          <a:p>
            <a:pPr algn="ctr"/>
            <a:r>
              <a:rPr lang="nl-NL" sz="3000" dirty="0">
                <a:solidFill>
                  <a:srgbClr val="0070C0"/>
                </a:solidFill>
                <a:latin typeface="Times New Roman" pitchFamily="18" charset="0"/>
                <a:cs typeface="Times New Roman" pitchFamily="18" charset="0"/>
                <a:hlinkClick r:id="rId2" action="ppaction://hlinkfile"/>
              </a:rPr>
              <a:t>Link Video Trái Đất và các hành tinh khác quay quanh Mặt Trời</a:t>
            </a:r>
            <a:endParaRPr lang="nl-NL" sz="3000" dirty="0">
              <a:solidFill>
                <a:srgbClr val="0070C0"/>
              </a:solidFill>
              <a:latin typeface="Times New Roman" pitchFamily="18" charset="0"/>
              <a:cs typeface="Times New Roman" pitchFamily="18" charset="0"/>
            </a:endParaRPr>
          </a:p>
          <a:p>
            <a:pPr algn="ctr"/>
            <a:r>
              <a:rPr lang="nl-NL" sz="3000" dirty="0">
                <a:solidFill>
                  <a:srgbClr val="0070C0"/>
                </a:solidFill>
                <a:latin typeface="Times New Roman" pitchFamily="18" charset="0"/>
                <a:cs typeface="Times New Roman" pitchFamily="18" charset="0"/>
              </a:rPr>
              <a:t> </a:t>
            </a:r>
            <a:endParaRPr lang="en-US" sz="30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7262601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2497</TotalTime>
  <Words>2278</Words>
  <Application>Microsoft Office PowerPoint</Application>
  <PresentationFormat>On-screen Show (4:3)</PresentationFormat>
  <Paragraphs>240</Paragraphs>
  <Slides>51</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2" baseType="lpstr">
      <vt:lpstr>.VnHelvetIns</vt:lpstr>
      <vt:lpstr>.VnTime</vt:lpstr>
      <vt:lpstr>Arial</vt:lpstr>
      <vt:lpstr>Calibri</vt:lpstr>
      <vt:lpstr>Calibri Light</vt:lpstr>
      <vt:lpstr>Cambria Math</vt:lpstr>
      <vt:lpstr>Symbol</vt:lpstr>
      <vt:lpstr>Tahoma</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148</cp:revision>
  <dcterms:created xsi:type="dcterms:W3CDTF">2020-10-01T09:17:58Z</dcterms:created>
  <dcterms:modified xsi:type="dcterms:W3CDTF">2023-03-25T08:00:40Z</dcterms:modified>
</cp:coreProperties>
</file>